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7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AF17B-49DB-443F-898E-06E03ACD2D4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A3C1F13-BB86-444C-94AF-F2502CFF3A28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28575">
          <a:solidFill>
            <a:schemeClr val="accent4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Sepsis</a:t>
          </a:r>
        </a:p>
      </dgm:t>
    </dgm:pt>
    <dgm:pt modelId="{BF16AAE7-FE97-46BA-91BE-03267A86A94E}" type="parTrans" cxnId="{56DD8737-8452-43FD-85B1-14188921753B}">
      <dgm:prSet/>
      <dgm:spPr/>
      <dgm:t>
        <a:bodyPr/>
        <a:lstStyle/>
        <a:p>
          <a:endParaRPr lang="en-GB"/>
        </a:p>
      </dgm:t>
    </dgm:pt>
    <dgm:pt modelId="{F5AA0923-67BF-4EC0-8C22-AE712B46EE0C}" type="sibTrans" cxnId="{56DD8737-8452-43FD-85B1-14188921753B}">
      <dgm:prSet/>
      <dgm:spPr/>
      <dgm:t>
        <a:bodyPr/>
        <a:lstStyle/>
        <a:p>
          <a:endParaRPr lang="en-GB"/>
        </a:p>
      </dgm:t>
    </dgm:pt>
    <dgm:pt modelId="{AE315944-3168-4E0E-A637-AFB91A39AFC1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 w="28575">
          <a:solidFill>
            <a:schemeClr val="accent2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Prevention</a:t>
          </a:r>
        </a:p>
      </dgm:t>
    </dgm:pt>
    <dgm:pt modelId="{F97AA74F-F958-4560-8441-1D5963873098}" type="parTrans" cxnId="{19A72A83-7177-4B25-9846-1086BFDF6B50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2ADA845C-D6C7-4386-8B11-6B954257106B}" type="sibTrans" cxnId="{19A72A83-7177-4B25-9846-1086BFDF6B50}">
      <dgm:prSet/>
      <dgm:spPr/>
      <dgm:t>
        <a:bodyPr/>
        <a:lstStyle/>
        <a:p>
          <a:endParaRPr lang="en-GB"/>
        </a:p>
      </dgm:t>
    </dgm:pt>
    <dgm:pt modelId="{966D9D59-3225-4998-8AB8-03DDB048ECC1}">
      <dgm:prSet phldrT="[Text]"/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dirty="0"/>
            <a:t>Appropriate recognition and management of maternal infection/colonisation</a:t>
          </a:r>
        </a:p>
      </dgm:t>
    </dgm:pt>
    <dgm:pt modelId="{E1643E44-4DCA-4BC7-A01A-B12DDBE7D3CF}" type="parTrans" cxnId="{11598B20-FED3-44CA-BBF4-937D0A54DD0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EC48D8E8-79A7-4AE6-A8DA-AC3DC095048A}" type="sibTrans" cxnId="{11598B20-FED3-44CA-BBF4-937D0A54DD08}">
      <dgm:prSet/>
      <dgm:spPr/>
      <dgm:t>
        <a:bodyPr/>
        <a:lstStyle/>
        <a:p>
          <a:endParaRPr lang="en-GB"/>
        </a:p>
      </dgm:t>
    </dgm:pt>
    <dgm:pt modelId="{613B9CF7-F2AE-419C-A1FC-A9C2BF02BAD1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 w="28575">
          <a:solidFill>
            <a:schemeClr val="accent2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Recognition and Diagnosis</a:t>
          </a:r>
        </a:p>
      </dgm:t>
    </dgm:pt>
    <dgm:pt modelId="{C14A612D-C9B2-44BC-9A3D-01513E60E370}" type="parTrans" cxnId="{2C86B3F6-7EB4-4110-964E-4C06CAD0763A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B825B709-8E58-4A66-A2C3-1552599E3CA2}" type="sibTrans" cxnId="{2C86B3F6-7EB4-4110-964E-4C06CAD0763A}">
      <dgm:prSet/>
      <dgm:spPr/>
      <dgm:t>
        <a:bodyPr/>
        <a:lstStyle/>
        <a:p>
          <a:endParaRPr lang="en-GB"/>
        </a:p>
      </dgm:t>
    </dgm:pt>
    <dgm:pt modelId="{EB53EA07-0D23-4D1C-97DC-DA59ECACDC3D}">
      <dgm:prSet phldrT="[Text]"/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dirty="0"/>
            <a:t>Timely diagnosis</a:t>
          </a:r>
        </a:p>
      </dgm:t>
    </dgm:pt>
    <dgm:pt modelId="{AD44C19A-9547-4792-8875-853767FB9161}" type="parTrans" cxnId="{429D767A-DCBD-4989-870C-938CD9DBF8E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92BF8E3C-6251-4B63-8CDB-A6FA800AFCFA}" type="sibTrans" cxnId="{429D767A-DCBD-4989-870C-938CD9DBF8E8}">
      <dgm:prSet/>
      <dgm:spPr/>
      <dgm:t>
        <a:bodyPr/>
        <a:lstStyle/>
        <a:p>
          <a:endParaRPr lang="en-GB"/>
        </a:p>
      </dgm:t>
    </dgm:pt>
    <dgm:pt modelId="{414C4CB7-B59E-4CF8-A30A-3C7250AB4FF8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 w="28575">
          <a:solidFill>
            <a:schemeClr val="accent2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Treatment</a:t>
          </a:r>
        </a:p>
      </dgm:t>
    </dgm:pt>
    <dgm:pt modelId="{1C981A20-985F-4C16-BD85-CD9D37EFF7CE}" type="parTrans" cxnId="{58F27204-B8FE-49D1-9E42-73074021655D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8FC97AC2-50D3-4A71-8069-6D3EADF816FE}" type="sibTrans" cxnId="{58F27204-B8FE-49D1-9E42-73074021655D}">
      <dgm:prSet/>
      <dgm:spPr/>
      <dgm:t>
        <a:bodyPr/>
        <a:lstStyle/>
        <a:p>
          <a:endParaRPr lang="en-GB"/>
        </a:p>
      </dgm:t>
    </dgm:pt>
    <dgm:pt modelId="{FB50B548-87FE-4884-AF31-EE59FD1F15E5}">
      <dgm:prSet phldrT="[Text]"/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dirty="0"/>
            <a:t>Appropriate antibiotic choice at initiation and escalation during deterioration</a:t>
          </a:r>
        </a:p>
      </dgm:t>
    </dgm:pt>
    <dgm:pt modelId="{9CF4CE00-CBC8-4CD3-886E-431EF60ED478}" type="parTrans" cxnId="{2B13A705-79B8-466A-ABCC-FB2D19D32EFB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54F7F818-FF4F-4F11-A158-FB18693F5FB4}" type="sibTrans" cxnId="{2B13A705-79B8-466A-ABCC-FB2D19D32EFB}">
      <dgm:prSet/>
      <dgm:spPr/>
      <dgm:t>
        <a:bodyPr/>
        <a:lstStyle/>
        <a:p>
          <a:endParaRPr lang="en-GB"/>
        </a:p>
      </dgm:t>
    </dgm:pt>
    <dgm:pt modelId="{714918C0-EAA0-466C-9143-7584A8A528A2}">
      <dgm:prSet/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dirty="0"/>
            <a:t>Timely intervention</a:t>
          </a:r>
        </a:p>
      </dgm:t>
    </dgm:pt>
    <dgm:pt modelId="{5C4B4B13-D4B5-4486-ADFF-628657A1E3BC}" type="parTrans" cxnId="{1F3D9514-4783-43B8-9654-CF58766DDB6C}">
      <dgm:prSet/>
      <dgm:spPr/>
      <dgm:t>
        <a:bodyPr/>
        <a:lstStyle/>
        <a:p>
          <a:endParaRPr lang="en-GB"/>
        </a:p>
      </dgm:t>
    </dgm:pt>
    <dgm:pt modelId="{1CE3952C-6657-4B18-8C96-C2865AACEACE}" type="sibTrans" cxnId="{1F3D9514-4783-43B8-9654-CF58766DDB6C}">
      <dgm:prSet/>
      <dgm:spPr/>
      <dgm:t>
        <a:bodyPr/>
        <a:lstStyle/>
        <a:p>
          <a:endParaRPr lang="en-GB"/>
        </a:p>
      </dgm:t>
    </dgm:pt>
    <dgm:pt modelId="{C6D5C71F-2E95-4301-873D-10F8695B5DC0}">
      <dgm:prSet/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dirty="0"/>
            <a:t>Probiotics</a:t>
          </a:r>
        </a:p>
      </dgm:t>
    </dgm:pt>
    <dgm:pt modelId="{B9DC4111-73B3-4915-9CD0-7FAB9B7E760E}" type="parTrans" cxnId="{625F1514-6B23-4982-807B-A28B38AB50E7}">
      <dgm:prSet/>
      <dgm:spPr/>
      <dgm:t>
        <a:bodyPr/>
        <a:lstStyle/>
        <a:p>
          <a:endParaRPr lang="en-GB"/>
        </a:p>
      </dgm:t>
    </dgm:pt>
    <dgm:pt modelId="{3E180658-400E-4971-9F99-5E3197992301}" type="sibTrans" cxnId="{625F1514-6B23-4982-807B-A28B38AB50E7}">
      <dgm:prSet/>
      <dgm:spPr/>
      <dgm:t>
        <a:bodyPr/>
        <a:lstStyle/>
        <a:p>
          <a:endParaRPr lang="en-GB"/>
        </a:p>
      </dgm:t>
    </dgm:pt>
    <dgm:pt modelId="{AC3E0936-E9C4-4326-A56E-7E111AED1687}">
      <dgm:prSet/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dirty="0"/>
            <a:t>Appropriate Prophylactic or empirical treatment</a:t>
          </a:r>
        </a:p>
      </dgm:t>
    </dgm:pt>
    <dgm:pt modelId="{617D77AE-56D1-4238-962E-15C61B10AFA8}" type="parTrans" cxnId="{F1765D07-25F4-4D96-B9E2-A120CFBE1FED}">
      <dgm:prSet/>
      <dgm:spPr/>
      <dgm:t>
        <a:bodyPr/>
        <a:lstStyle/>
        <a:p>
          <a:endParaRPr lang="en-GB"/>
        </a:p>
      </dgm:t>
    </dgm:pt>
    <dgm:pt modelId="{1D12F883-BC37-4E65-AB7B-5A6B89CE26B0}" type="sibTrans" cxnId="{F1765D07-25F4-4D96-B9E2-A120CFBE1FED}">
      <dgm:prSet/>
      <dgm:spPr/>
      <dgm:t>
        <a:bodyPr/>
        <a:lstStyle/>
        <a:p>
          <a:endParaRPr lang="en-GB"/>
        </a:p>
      </dgm:t>
    </dgm:pt>
    <dgm:pt modelId="{D908853D-A74E-4BE8-93D3-3CBAB48C258C}">
      <dgm:prSet/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dirty="0"/>
            <a:t>Indwelling cannula/catheter insertion and ongoing care</a:t>
          </a:r>
        </a:p>
      </dgm:t>
    </dgm:pt>
    <dgm:pt modelId="{86EDF5B0-1786-4397-BD1B-D346304FA24A}" type="parTrans" cxnId="{F5B8433D-1CE5-4053-AB47-619D2DC21D40}">
      <dgm:prSet/>
      <dgm:spPr/>
      <dgm:t>
        <a:bodyPr/>
        <a:lstStyle/>
        <a:p>
          <a:endParaRPr lang="en-GB"/>
        </a:p>
      </dgm:t>
    </dgm:pt>
    <dgm:pt modelId="{B343529A-12DE-42EE-951F-4AC98F6CAB58}" type="sibTrans" cxnId="{F5B8433D-1CE5-4053-AB47-619D2DC21D40}">
      <dgm:prSet/>
      <dgm:spPr/>
      <dgm:t>
        <a:bodyPr/>
        <a:lstStyle/>
        <a:p>
          <a:endParaRPr lang="en-GB"/>
        </a:p>
      </dgm:t>
    </dgm:pt>
    <dgm:pt modelId="{BBD6EEAD-436B-4B59-B071-63C6B154EFD4}">
      <dgm:prSet/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dirty="0"/>
            <a:t>Avoidance of prolonged ventilation</a:t>
          </a:r>
        </a:p>
      </dgm:t>
    </dgm:pt>
    <dgm:pt modelId="{CA4BBB5F-A1C7-4FF5-9947-3E18F8133E1E}" type="parTrans" cxnId="{A1BD490B-A592-4C34-98CB-4680F7BB41C2}">
      <dgm:prSet/>
      <dgm:spPr/>
      <dgm:t>
        <a:bodyPr/>
        <a:lstStyle/>
        <a:p>
          <a:endParaRPr lang="en-GB"/>
        </a:p>
      </dgm:t>
    </dgm:pt>
    <dgm:pt modelId="{CD2502EF-8F91-4CA4-9940-E24FD700D0DB}" type="sibTrans" cxnId="{A1BD490B-A592-4C34-98CB-4680F7BB41C2}">
      <dgm:prSet/>
      <dgm:spPr/>
      <dgm:t>
        <a:bodyPr/>
        <a:lstStyle/>
        <a:p>
          <a:endParaRPr lang="en-GB"/>
        </a:p>
      </dgm:t>
    </dgm:pt>
    <dgm:pt modelId="{ADD0837D-48C1-4362-9E58-A277B118325E}">
      <dgm:prSet/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dirty="0"/>
            <a:t>Appropriate escalation</a:t>
          </a:r>
        </a:p>
      </dgm:t>
    </dgm:pt>
    <dgm:pt modelId="{8CE9D1B2-3315-487B-8C50-E2D6A18ABC22}" type="parTrans" cxnId="{585150EC-6AB1-4D3D-914F-A8F19C70F060}">
      <dgm:prSet/>
      <dgm:spPr/>
      <dgm:t>
        <a:bodyPr/>
        <a:lstStyle/>
        <a:p>
          <a:endParaRPr lang="en-GB"/>
        </a:p>
      </dgm:t>
    </dgm:pt>
    <dgm:pt modelId="{AFAB77F0-9EEB-48BE-9519-7E3BD26FE0FD}" type="sibTrans" cxnId="{585150EC-6AB1-4D3D-914F-A8F19C70F060}">
      <dgm:prSet/>
      <dgm:spPr/>
      <dgm:t>
        <a:bodyPr/>
        <a:lstStyle/>
        <a:p>
          <a:endParaRPr lang="en-GB"/>
        </a:p>
      </dgm:t>
    </dgm:pt>
    <dgm:pt modelId="{A67FCCFA-FD97-4DD4-BA5B-C4C280074F16}">
      <dgm:prSet/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dirty="0"/>
            <a:t>Appropriate respiratory and cardiovascular support</a:t>
          </a:r>
        </a:p>
      </dgm:t>
    </dgm:pt>
    <dgm:pt modelId="{8CBA663D-FC27-4C31-973A-0C9C94DAF8C6}" type="parTrans" cxnId="{76B3DDF8-3056-492C-8F10-599FE3E72AA3}">
      <dgm:prSet/>
      <dgm:spPr/>
      <dgm:t>
        <a:bodyPr/>
        <a:lstStyle/>
        <a:p>
          <a:endParaRPr lang="en-GB"/>
        </a:p>
      </dgm:t>
    </dgm:pt>
    <dgm:pt modelId="{356A2084-B157-4458-81CE-D594EED9E4A8}" type="sibTrans" cxnId="{76B3DDF8-3056-492C-8F10-599FE3E72AA3}">
      <dgm:prSet/>
      <dgm:spPr/>
      <dgm:t>
        <a:bodyPr/>
        <a:lstStyle/>
        <a:p>
          <a:endParaRPr lang="en-GB"/>
        </a:p>
      </dgm:t>
    </dgm:pt>
    <dgm:pt modelId="{6CAC7DAB-EC6E-4D6A-9DCE-7D029024CBB1}">
      <dgm:prSet/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dirty="0"/>
            <a:t>Breast milk</a:t>
          </a:r>
        </a:p>
      </dgm:t>
    </dgm:pt>
    <dgm:pt modelId="{A738856B-8E1F-4F9D-AFB4-80E8E96DAF1F}" type="parTrans" cxnId="{61707F31-FA45-4351-ABED-5601788BD6B4}">
      <dgm:prSet/>
      <dgm:spPr/>
      <dgm:t>
        <a:bodyPr/>
        <a:lstStyle/>
        <a:p>
          <a:endParaRPr lang="en-GB"/>
        </a:p>
      </dgm:t>
    </dgm:pt>
    <dgm:pt modelId="{A4F19592-F84B-457D-BE60-4496AE0A5575}" type="sibTrans" cxnId="{61707F31-FA45-4351-ABED-5601788BD6B4}">
      <dgm:prSet/>
      <dgm:spPr/>
      <dgm:t>
        <a:bodyPr/>
        <a:lstStyle/>
        <a:p>
          <a:endParaRPr lang="en-GB"/>
        </a:p>
      </dgm:t>
    </dgm:pt>
    <dgm:pt modelId="{7F206B2F-1739-456D-8CAA-5FDAC3B514FF}" type="pres">
      <dgm:prSet presAssocID="{84EAF17B-49DB-443F-898E-06E03ACD2D4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E93EECA-32A5-4AFC-BB8B-C14E5EDCEF2E}" type="pres">
      <dgm:prSet presAssocID="{4A3C1F13-BB86-444C-94AF-F2502CFF3A28}" presName="root1" presStyleCnt="0"/>
      <dgm:spPr/>
    </dgm:pt>
    <dgm:pt modelId="{31701DDF-4BA4-40CD-93CE-A42E291FC80F}" type="pres">
      <dgm:prSet presAssocID="{4A3C1F13-BB86-444C-94AF-F2502CFF3A28}" presName="LevelOneTextNode" presStyleLbl="node0" presStyleIdx="0" presStyleCnt="1" custAng="5400000" custFlipHor="1" custScaleX="421887" custScaleY="44166" custLinFactNeighborX="-98500" custLinFactNeighborY="-2734">
        <dgm:presLayoutVars>
          <dgm:chPref val="3"/>
        </dgm:presLayoutVars>
      </dgm:prSet>
      <dgm:spPr>
        <a:prstGeom prst="roundRect">
          <a:avLst/>
        </a:prstGeom>
      </dgm:spPr>
    </dgm:pt>
    <dgm:pt modelId="{E5362D07-4858-4A2C-A46A-314E33AF06E1}" type="pres">
      <dgm:prSet presAssocID="{4A3C1F13-BB86-444C-94AF-F2502CFF3A28}" presName="level2hierChild" presStyleCnt="0"/>
      <dgm:spPr/>
    </dgm:pt>
    <dgm:pt modelId="{E0E8751D-25B0-49F6-8BD6-1AE720FE00F2}" type="pres">
      <dgm:prSet presAssocID="{F97AA74F-F958-4560-8441-1D5963873098}" presName="conn2-1" presStyleLbl="parChTrans1D2" presStyleIdx="0" presStyleCnt="3"/>
      <dgm:spPr/>
    </dgm:pt>
    <dgm:pt modelId="{F957851E-5FA4-483E-8C7B-166EED602DAB}" type="pres">
      <dgm:prSet presAssocID="{F97AA74F-F958-4560-8441-1D5963873098}" presName="connTx" presStyleLbl="parChTrans1D2" presStyleIdx="0" presStyleCnt="3"/>
      <dgm:spPr/>
    </dgm:pt>
    <dgm:pt modelId="{429AFCD0-3988-422C-849C-35254D695D8B}" type="pres">
      <dgm:prSet presAssocID="{AE315944-3168-4E0E-A637-AFB91A39AFC1}" presName="root2" presStyleCnt="0"/>
      <dgm:spPr/>
    </dgm:pt>
    <dgm:pt modelId="{CF5CEE62-B934-4D9E-84CB-152EE3946C13}" type="pres">
      <dgm:prSet presAssocID="{AE315944-3168-4E0E-A637-AFB91A39AFC1}" presName="LevelTwoTextNode" presStyleLbl="node2" presStyleIdx="0" presStyleCnt="3">
        <dgm:presLayoutVars>
          <dgm:chPref val="3"/>
        </dgm:presLayoutVars>
      </dgm:prSet>
      <dgm:spPr>
        <a:prstGeom prst="roundRect">
          <a:avLst/>
        </a:prstGeom>
      </dgm:spPr>
    </dgm:pt>
    <dgm:pt modelId="{78ED5003-871A-42F7-84F0-2DF81CADD93B}" type="pres">
      <dgm:prSet presAssocID="{AE315944-3168-4E0E-A637-AFB91A39AFC1}" presName="level3hierChild" presStyleCnt="0"/>
      <dgm:spPr/>
    </dgm:pt>
    <dgm:pt modelId="{3629C91A-C1EE-43F1-957A-41114723552D}" type="pres">
      <dgm:prSet presAssocID="{E1643E44-4DCA-4BC7-A01A-B12DDBE7D3CF}" presName="conn2-1" presStyleLbl="parChTrans1D3" presStyleIdx="0" presStyleCnt="11"/>
      <dgm:spPr/>
    </dgm:pt>
    <dgm:pt modelId="{3181115D-C26E-4D4E-87E2-0E6E59930CE1}" type="pres">
      <dgm:prSet presAssocID="{E1643E44-4DCA-4BC7-A01A-B12DDBE7D3CF}" presName="connTx" presStyleLbl="parChTrans1D3" presStyleIdx="0" presStyleCnt="11"/>
      <dgm:spPr/>
    </dgm:pt>
    <dgm:pt modelId="{AAC576AC-89D2-457F-9263-1EB99907A1DE}" type="pres">
      <dgm:prSet presAssocID="{966D9D59-3225-4998-8AB8-03DDB048ECC1}" presName="root2" presStyleCnt="0"/>
      <dgm:spPr/>
    </dgm:pt>
    <dgm:pt modelId="{698C40A9-F66D-45B9-83BD-8C24309EC503}" type="pres">
      <dgm:prSet presAssocID="{966D9D59-3225-4998-8AB8-03DDB048ECC1}" presName="LevelTwoTextNode" presStyleLbl="node3" presStyleIdx="0" presStyleCnt="11">
        <dgm:presLayoutVars>
          <dgm:chPref val="3"/>
        </dgm:presLayoutVars>
      </dgm:prSet>
      <dgm:spPr>
        <a:prstGeom prst="roundRect">
          <a:avLst/>
        </a:prstGeom>
      </dgm:spPr>
    </dgm:pt>
    <dgm:pt modelId="{5A75B399-6072-4CDC-A536-A165C0E0ACB9}" type="pres">
      <dgm:prSet presAssocID="{966D9D59-3225-4998-8AB8-03DDB048ECC1}" presName="level3hierChild" presStyleCnt="0"/>
      <dgm:spPr/>
    </dgm:pt>
    <dgm:pt modelId="{58ED2919-0BAC-44F7-AF15-C6E245B6956C}" type="pres">
      <dgm:prSet presAssocID="{B9DC4111-73B3-4915-9CD0-7FAB9B7E760E}" presName="conn2-1" presStyleLbl="parChTrans1D3" presStyleIdx="1" presStyleCnt="11"/>
      <dgm:spPr/>
    </dgm:pt>
    <dgm:pt modelId="{EE10A119-4C9E-48FB-BD8D-47FF2E1078E2}" type="pres">
      <dgm:prSet presAssocID="{B9DC4111-73B3-4915-9CD0-7FAB9B7E760E}" presName="connTx" presStyleLbl="parChTrans1D3" presStyleIdx="1" presStyleCnt="11"/>
      <dgm:spPr/>
    </dgm:pt>
    <dgm:pt modelId="{685BE89B-3FC9-40E1-8CC4-6CA95DC20D8C}" type="pres">
      <dgm:prSet presAssocID="{C6D5C71F-2E95-4301-873D-10F8695B5DC0}" presName="root2" presStyleCnt="0"/>
      <dgm:spPr/>
    </dgm:pt>
    <dgm:pt modelId="{1CE5BFA5-0D0B-4668-A721-C4D20A37D83C}" type="pres">
      <dgm:prSet presAssocID="{C6D5C71F-2E95-4301-873D-10F8695B5DC0}" presName="LevelTwoTextNode" presStyleLbl="node3" presStyleIdx="1" presStyleCnt="11">
        <dgm:presLayoutVars>
          <dgm:chPref val="3"/>
        </dgm:presLayoutVars>
      </dgm:prSet>
      <dgm:spPr/>
    </dgm:pt>
    <dgm:pt modelId="{16DB1655-CB8C-46C9-96DC-99558B692F3C}" type="pres">
      <dgm:prSet presAssocID="{C6D5C71F-2E95-4301-873D-10F8695B5DC0}" presName="level3hierChild" presStyleCnt="0"/>
      <dgm:spPr/>
    </dgm:pt>
    <dgm:pt modelId="{E90FDEB0-2176-4B92-B135-E32F26712896}" type="pres">
      <dgm:prSet presAssocID="{617D77AE-56D1-4238-962E-15C61B10AFA8}" presName="conn2-1" presStyleLbl="parChTrans1D3" presStyleIdx="2" presStyleCnt="11"/>
      <dgm:spPr/>
    </dgm:pt>
    <dgm:pt modelId="{9011CE48-1811-467A-99E3-EC5CFEA4F780}" type="pres">
      <dgm:prSet presAssocID="{617D77AE-56D1-4238-962E-15C61B10AFA8}" presName="connTx" presStyleLbl="parChTrans1D3" presStyleIdx="2" presStyleCnt="11"/>
      <dgm:spPr/>
    </dgm:pt>
    <dgm:pt modelId="{4FE027E6-DA5D-47CD-BAEA-0DA26047E170}" type="pres">
      <dgm:prSet presAssocID="{AC3E0936-E9C4-4326-A56E-7E111AED1687}" presName="root2" presStyleCnt="0"/>
      <dgm:spPr/>
    </dgm:pt>
    <dgm:pt modelId="{D5B04EB7-5DEB-4264-A20E-8DD6127E8B3A}" type="pres">
      <dgm:prSet presAssocID="{AC3E0936-E9C4-4326-A56E-7E111AED1687}" presName="LevelTwoTextNode" presStyleLbl="node3" presStyleIdx="2" presStyleCnt="11">
        <dgm:presLayoutVars>
          <dgm:chPref val="3"/>
        </dgm:presLayoutVars>
      </dgm:prSet>
      <dgm:spPr/>
    </dgm:pt>
    <dgm:pt modelId="{CA729071-FAA5-4271-8958-0AF699B0B42B}" type="pres">
      <dgm:prSet presAssocID="{AC3E0936-E9C4-4326-A56E-7E111AED1687}" presName="level3hierChild" presStyleCnt="0"/>
      <dgm:spPr/>
    </dgm:pt>
    <dgm:pt modelId="{D51D474B-3C43-410E-BBCF-F1EBDB299B26}" type="pres">
      <dgm:prSet presAssocID="{86EDF5B0-1786-4397-BD1B-D346304FA24A}" presName="conn2-1" presStyleLbl="parChTrans1D3" presStyleIdx="3" presStyleCnt="11"/>
      <dgm:spPr/>
    </dgm:pt>
    <dgm:pt modelId="{1AA6CB23-2CED-4CAC-80B0-BC2864785747}" type="pres">
      <dgm:prSet presAssocID="{86EDF5B0-1786-4397-BD1B-D346304FA24A}" presName="connTx" presStyleLbl="parChTrans1D3" presStyleIdx="3" presStyleCnt="11"/>
      <dgm:spPr/>
    </dgm:pt>
    <dgm:pt modelId="{DE762A4E-BF60-4482-8664-5553AE6AB178}" type="pres">
      <dgm:prSet presAssocID="{D908853D-A74E-4BE8-93D3-3CBAB48C258C}" presName="root2" presStyleCnt="0"/>
      <dgm:spPr/>
    </dgm:pt>
    <dgm:pt modelId="{B7A35E69-043E-4737-A360-827335C53241}" type="pres">
      <dgm:prSet presAssocID="{D908853D-A74E-4BE8-93D3-3CBAB48C258C}" presName="LevelTwoTextNode" presStyleLbl="node3" presStyleIdx="3" presStyleCnt="11">
        <dgm:presLayoutVars>
          <dgm:chPref val="3"/>
        </dgm:presLayoutVars>
      </dgm:prSet>
      <dgm:spPr/>
    </dgm:pt>
    <dgm:pt modelId="{4A5BE30F-53C9-4B61-9120-7431AE4484F2}" type="pres">
      <dgm:prSet presAssocID="{D908853D-A74E-4BE8-93D3-3CBAB48C258C}" presName="level3hierChild" presStyleCnt="0"/>
      <dgm:spPr/>
    </dgm:pt>
    <dgm:pt modelId="{DFE39017-24FF-4EA4-BF8F-514A437490B7}" type="pres">
      <dgm:prSet presAssocID="{CA4BBB5F-A1C7-4FF5-9947-3E18F8133E1E}" presName="conn2-1" presStyleLbl="parChTrans1D3" presStyleIdx="4" presStyleCnt="11"/>
      <dgm:spPr/>
    </dgm:pt>
    <dgm:pt modelId="{7B5E9A33-0AF7-4C4A-8FDC-18D1DDA8E833}" type="pres">
      <dgm:prSet presAssocID="{CA4BBB5F-A1C7-4FF5-9947-3E18F8133E1E}" presName="connTx" presStyleLbl="parChTrans1D3" presStyleIdx="4" presStyleCnt="11"/>
      <dgm:spPr/>
    </dgm:pt>
    <dgm:pt modelId="{B1353F94-4DC5-4320-B4DC-2768BB9372F8}" type="pres">
      <dgm:prSet presAssocID="{BBD6EEAD-436B-4B59-B071-63C6B154EFD4}" presName="root2" presStyleCnt="0"/>
      <dgm:spPr/>
    </dgm:pt>
    <dgm:pt modelId="{5B44143D-E254-4AB9-BF85-5B160ECEA65B}" type="pres">
      <dgm:prSet presAssocID="{BBD6EEAD-436B-4B59-B071-63C6B154EFD4}" presName="LevelTwoTextNode" presStyleLbl="node3" presStyleIdx="4" presStyleCnt="11">
        <dgm:presLayoutVars>
          <dgm:chPref val="3"/>
        </dgm:presLayoutVars>
      </dgm:prSet>
      <dgm:spPr/>
    </dgm:pt>
    <dgm:pt modelId="{A32F5003-BE95-42B6-82A2-D716487F3662}" type="pres">
      <dgm:prSet presAssocID="{BBD6EEAD-436B-4B59-B071-63C6B154EFD4}" presName="level3hierChild" presStyleCnt="0"/>
      <dgm:spPr/>
    </dgm:pt>
    <dgm:pt modelId="{17D232DB-AE6F-463F-8FCD-6E96A052ACE7}" type="pres">
      <dgm:prSet presAssocID="{A738856B-8E1F-4F9D-AFB4-80E8E96DAF1F}" presName="conn2-1" presStyleLbl="parChTrans1D3" presStyleIdx="5" presStyleCnt="11"/>
      <dgm:spPr/>
    </dgm:pt>
    <dgm:pt modelId="{D13FEC36-056B-4915-8972-7269ABBF1808}" type="pres">
      <dgm:prSet presAssocID="{A738856B-8E1F-4F9D-AFB4-80E8E96DAF1F}" presName="connTx" presStyleLbl="parChTrans1D3" presStyleIdx="5" presStyleCnt="11"/>
      <dgm:spPr/>
    </dgm:pt>
    <dgm:pt modelId="{06FE7228-38E4-4546-BBEC-C225BC827437}" type="pres">
      <dgm:prSet presAssocID="{6CAC7DAB-EC6E-4D6A-9DCE-7D029024CBB1}" presName="root2" presStyleCnt="0"/>
      <dgm:spPr/>
    </dgm:pt>
    <dgm:pt modelId="{EFC4FF82-2802-4B8E-89E7-89C107FE7C6D}" type="pres">
      <dgm:prSet presAssocID="{6CAC7DAB-EC6E-4D6A-9DCE-7D029024CBB1}" presName="LevelTwoTextNode" presStyleLbl="node3" presStyleIdx="5" presStyleCnt="11">
        <dgm:presLayoutVars>
          <dgm:chPref val="3"/>
        </dgm:presLayoutVars>
      </dgm:prSet>
      <dgm:spPr/>
    </dgm:pt>
    <dgm:pt modelId="{387A12AF-02FF-4FB8-AB44-DD959E84B472}" type="pres">
      <dgm:prSet presAssocID="{6CAC7DAB-EC6E-4D6A-9DCE-7D029024CBB1}" presName="level3hierChild" presStyleCnt="0"/>
      <dgm:spPr/>
    </dgm:pt>
    <dgm:pt modelId="{5B56B3CE-BB89-41AB-A135-F2DE8DD8BF26}" type="pres">
      <dgm:prSet presAssocID="{C14A612D-C9B2-44BC-9A3D-01513E60E370}" presName="conn2-1" presStyleLbl="parChTrans1D2" presStyleIdx="1" presStyleCnt="3"/>
      <dgm:spPr/>
    </dgm:pt>
    <dgm:pt modelId="{4CA3D8CE-0201-445A-9892-3A65CBF57928}" type="pres">
      <dgm:prSet presAssocID="{C14A612D-C9B2-44BC-9A3D-01513E60E370}" presName="connTx" presStyleLbl="parChTrans1D2" presStyleIdx="1" presStyleCnt="3"/>
      <dgm:spPr/>
    </dgm:pt>
    <dgm:pt modelId="{E4273442-129B-4B98-A772-86E0A6A4AD43}" type="pres">
      <dgm:prSet presAssocID="{613B9CF7-F2AE-419C-A1FC-A9C2BF02BAD1}" presName="root2" presStyleCnt="0"/>
      <dgm:spPr/>
    </dgm:pt>
    <dgm:pt modelId="{C95986DA-6B69-43E6-8BED-646E4A63B317}" type="pres">
      <dgm:prSet presAssocID="{613B9CF7-F2AE-419C-A1FC-A9C2BF02BAD1}" presName="LevelTwoTextNode" presStyleLbl="node2" presStyleIdx="1" presStyleCnt="3" custScaleX="88334" custScaleY="206698">
        <dgm:presLayoutVars>
          <dgm:chPref val="3"/>
        </dgm:presLayoutVars>
      </dgm:prSet>
      <dgm:spPr>
        <a:prstGeom prst="roundRect">
          <a:avLst/>
        </a:prstGeom>
      </dgm:spPr>
    </dgm:pt>
    <dgm:pt modelId="{0959D2B6-3B53-4D55-A0E5-7DCB40EE8022}" type="pres">
      <dgm:prSet presAssocID="{613B9CF7-F2AE-419C-A1FC-A9C2BF02BAD1}" presName="level3hierChild" presStyleCnt="0"/>
      <dgm:spPr/>
    </dgm:pt>
    <dgm:pt modelId="{9030041E-1ABA-4FEB-8F18-05465CF8CEDD}" type="pres">
      <dgm:prSet presAssocID="{AD44C19A-9547-4792-8875-853767FB9161}" presName="conn2-1" presStyleLbl="parChTrans1D3" presStyleIdx="6" presStyleCnt="11"/>
      <dgm:spPr/>
    </dgm:pt>
    <dgm:pt modelId="{967B7D71-F676-474E-BDBC-3F4F020599E4}" type="pres">
      <dgm:prSet presAssocID="{AD44C19A-9547-4792-8875-853767FB9161}" presName="connTx" presStyleLbl="parChTrans1D3" presStyleIdx="6" presStyleCnt="11"/>
      <dgm:spPr/>
    </dgm:pt>
    <dgm:pt modelId="{596948F4-54C6-4230-B89A-6AE12BF8B654}" type="pres">
      <dgm:prSet presAssocID="{EB53EA07-0D23-4D1C-97DC-DA59ECACDC3D}" presName="root2" presStyleCnt="0"/>
      <dgm:spPr/>
    </dgm:pt>
    <dgm:pt modelId="{83D12D3C-5D5F-4B3E-96D8-ACA58243AF26}" type="pres">
      <dgm:prSet presAssocID="{EB53EA07-0D23-4D1C-97DC-DA59ECACDC3D}" presName="LevelTwoTextNode" presStyleLbl="node3" presStyleIdx="6" presStyleCnt="11">
        <dgm:presLayoutVars>
          <dgm:chPref val="3"/>
        </dgm:presLayoutVars>
      </dgm:prSet>
      <dgm:spPr>
        <a:prstGeom prst="roundRect">
          <a:avLst/>
        </a:prstGeom>
      </dgm:spPr>
    </dgm:pt>
    <dgm:pt modelId="{CB8B470F-2E1E-46AE-B364-85AE21FD3220}" type="pres">
      <dgm:prSet presAssocID="{EB53EA07-0D23-4D1C-97DC-DA59ECACDC3D}" presName="level3hierChild" presStyleCnt="0"/>
      <dgm:spPr/>
    </dgm:pt>
    <dgm:pt modelId="{2D8F0265-B76B-41E8-AE1F-8683393FCD5A}" type="pres">
      <dgm:prSet presAssocID="{8CE9D1B2-3315-487B-8C50-E2D6A18ABC22}" presName="conn2-1" presStyleLbl="parChTrans1D3" presStyleIdx="7" presStyleCnt="11"/>
      <dgm:spPr/>
    </dgm:pt>
    <dgm:pt modelId="{7D75191D-FE60-457D-9D6E-CACB1BE3FA01}" type="pres">
      <dgm:prSet presAssocID="{8CE9D1B2-3315-487B-8C50-E2D6A18ABC22}" presName="connTx" presStyleLbl="parChTrans1D3" presStyleIdx="7" presStyleCnt="11"/>
      <dgm:spPr/>
    </dgm:pt>
    <dgm:pt modelId="{8D994363-6C18-4EFC-81B5-21325F2A7BB6}" type="pres">
      <dgm:prSet presAssocID="{ADD0837D-48C1-4362-9E58-A277B118325E}" presName="root2" presStyleCnt="0"/>
      <dgm:spPr/>
    </dgm:pt>
    <dgm:pt modelId="{1AB1DB6A-4082-4C41-8468-3CCD9D89A273}" type="pres">
      <dgm:prSet presAssocID="{ADD0837D-48C1-4362-9E58-A277B118325E}" presName="LevelTwoTextNode" presStyleLbl="node3" presStyleIdx="7" presStyleCnt="11">
        <dgm:presLayoutVars>
          <dgm:chPref val="3"/>
        </dgm:presLayoutVars>
      </dgm:prSet>
      <dgm:spPr/>
    </dgm:pt>
    <dgm:pt modelId="{6B6D90C6-62F7-4AB7-85FC-82E54A050785}" type="pres">
      <dgm:prSet presAssocID="{ADD0837D-48C1-4362-9E58-A277B118325E}" presName="level3hierChild" presStyleCnt="0"/>
      <dgm:spPr/>
    </dgm:pt>
    <dgm:pt modelId="{0B042CAF-2C41-485B-866C-7CDE78BA3BA6}" type="pres">
      <dgm:prSet presAssocID="{1C981A20-985F-4C16-BD85-CD9D37EFF7CE}" presName="conn2-1" presStyleLbl="parChTrans1D2" presStyleIdx="2" presStyleCnt="3"/>
      <dgm:spPr/>
    </dgm:pt>
    <dgm:pt modelId="{BE7B1908-ECAE-4ED5-8DB7-7D59A151A87A}" type="pres">
      <dgm:prSet presAssocID="{1C981A20-985F-4C16-BD85-CD9D37EFF7CE}" presName="connTx" presStyleLbl="parChTrans1D2" presStyleIdx="2" presStyleCnt="3"/>
      <dgm:spPr/>
    </dgm:pt>
    <dgm:pt modelId="{2027F84B-A616-4E10-B58F-DB41CD982175}" type="pres">
      <dgm:prSet presAssocID="{414C4CB7-B59E-4CF8-A30A-3C7250AB4FF8}" presName="root2" presStyleCnt="0"/>
      <dgm:spPr/>
    </dgm:pt>
    <dgm:pt modelId="{1110CBB3-4B48-487E-9300-6E98CBB10B27}" type="pres">
      <dgm:prSet presAssocID="{414C4CB7-B59E-4CF8-A30A-3C7250AB4FF8}" presName="LevelTwoTextNode" presStyleLbl="node2" presStyleIdx="2" presStyleCnt="3">
        <dgm:presLayoutVars>
          <dgm:chPref val="3"/>
        </dgm:presLayoutVars>
      </dgm:prSet>
      <dgm:spPr>
        <a:prstGeom prst="roundRect">
          <a:avLst/>
        </a:prstGeom>
      </dgm:spPr>
    </dgm:pt>
    <dgm:pt modelId="{2EE7402F-D38D-4F20-A1C9-2C074788D753}" type="pres">
      <dgm:prSet presAssocID="{414C4CB7-B59E-4CF8-A30A-3C7250AB4FF8}" presName="level3hierChild" presStyleCnt="0"/>
      <dgm:spPr/>
    </dgm:pt>
    <dgm:pt modelId="{B8292535-C910-4111-9DD2-6EEB64D9B1E0}" type="pres">
      <dgm:prSet presAssocID="{9CF4CE00-CBC8-4CD3-886E-431EF60ED478}" presName="conn2-1" presStyleLbl="parChTrans1D3" presStyleIdx="8" presStyleCnt="11"/>
      <dgm:spPr/>
    </dgm:pt>
    <dgm:pt modelId="{1C61DBD6-1ED3-4FD0-940F-41438FD817DB}" type="pres">
      <dgm:prSet presAssocID="{9CF4CE00-CBC8-4CD3-886E-431EF60ED478}" presName="connTx" presStyleLbl="parChTrans1D3" presStyleIdx="8" presStyleCnt="11"/>
      <dgm:spPr/>
    </dgm:pt>
    <dgm:pt modelId="{DE7CE763-3B86-4C08-9FC5-AE2EC0DA55D8}" type="pres">
      <dgm:prSet presAssocID="{FB50B548-87FE-4884-AF31-EE59FD1F15E5}" presName="root2" presStyleCnt="0"/>
      <dgm:spPr/>
    </dgm:pt>
    <dgm:pt modelId="{E79EFC4D-05C3-4A7A-9331-834E6CB1134D}" type="pres">
      <dgm:prSet presAssocID="{FB50B548-87FE-4884-AF31-EE59FD1F15E5}" presName="LevelTwoTextNode" presStyleLbl="node3" presStyleIdx="8" presStyleCnt="11">
        <dgm:presLayoutVars>
          <dgm:chPref val="3"/>
        </dgm:presLayoutVars>
      </dgm:prSet>
      <dgm:spPr>
        <a:prstGeom prst="roundRect">
          <a:avLst/>
        </a:prstGeom>
      </dgm:spPr>
    </dgm:pt>
    <dgm:pt modelId="{F73EBC0E-ED37-420A-A823-1B0F96850E9D}" type="pres">
      <dgm:prSet presAssocID="{FB50B548-87FE-4884-AF31-EE59FD1F15E5}" presName="level3hierChild" presStyleCnt="0"/>
      <dgm:spPr/>
    </dgm:pt>
    <dgm:pt modelId="{6FF41337-2FCA-4A2A-B689-FAAA18090BB0}" type="pres">
      <dgm:prSet presAssocID="{5C4B4B13-D4B5-4486-ADFF-628657A1E3BC}" presName="conn2-1" presStyleLbl="parChTrans1D3" presStyleIdx="9" presStyleCnt="11"/>
      <dgm:spPr/>
    </dgm:pt>
    <dgm:pt modelId="{5FD051C3-9B16-4305-83B0-9EEADAD5474B}" type="pres">
      <dgm:prSet presAssocID="{5C4B4B13-D4B5-4486-ADFF-628657A1E3BC}" presName="connTx" presStyleLbl="parChTrans1D3" presStyleIdx="9" presStyleCnt="11"/>
      <dgm:spPr/>
    </dgm:pt>
    <dgm:pt modelId="{27BC2BFE-7CDD-4C8C-B10D-0E918168FBE0}" type="pres">
      <dgm:prSet presAssocID="{714918C0-EAA0-466C-9143-7584A8A528A2}" presName="root2" presStyleCnt="0"/>
      <dgm:spPr/>
    </dgm:pt>
    <dgm:pt modelId="{BFE0F7BB-C66C-4315-9AE6-3ED6E78B9EFE}" type="pres">
      <dgm:prSet presAssocID="{714918C0-EAA0-466C-9143-7584A8A528A2}" presName="LevelTwoTextNode" presStyleLbl="node3" presStyleIdx="9" presStyleCnt="11">
        <dgm:presLayoutVars>
          <dgm:chPref val="3"/>
        </dgm:presLayoutVars>
      </dgm:prSet>
      <dgm:spPr/>
    </dgm:pt>
    <dgm:pt modelId="{8EEC64C8-920E-4F34-8E2C-909243F2A6F3}" type="pres">
      <dgm:prSet presAssocID="{714918C0-EAA0-466C-9143-7584A8A528A2}" presName="level3hierChild" presStyleCnt="0"/>
      <dgm:spPr/>
    </dgm:pt>
    <dgm:pt modelId="{6A1D5CCB-C3A1-4923-8A71-A73B38E8C8C6}" type="pres">
      <dgm:prSet presAssocID="{8CBA663D-FC27-4C31-973A-0C9C94DAF8C6}" presName="conn2-1" presStyleLbl="parChTrans1D3" presStyleIdx="10" presStyleCnt="11"/>
      <dgm:spPr/>
    </dgm:pt>
    <dgm:pt modelId="{DAD80607-0630-469D-8B99-055F98C2541D}" type="pres">
      <dgm:prSet presAssocID="{8CBA663D-FC27-4C31-973A-0C9C94DAF8C6}" presName="connTx" presStyleLbl="parChTrans1D3" presStyleIdx="10" presStyleCnt="11"/>
      <dgm:spPr/>
    </dgm:pt>
    <dgm:pt modelId="{FB5BFD2A-B797-47B0-82A8-E112D6C72DF5}" type="pres">
      <dgm:prSet presAssocID="{A67FCCFA-FD97-4DD4-BA5B-C4C280074F16}" presName="root2" presStyleCnt="0"/>
      <dgm:spPr/>
    </dgm:pt>
    <dgm:pt modelId="{C7A4B8AB-9D11-43B1-96D8-801FE2359DB2}" type="pres">
      <dgm:prSet presAssocID="{A67FCCFA-FD97-4DD4-BA5B-C4C280074F16}" presName="LevelTwoTextNode" presStyleLbl="node3" presStyleIdx="10" presStyleCnt="11">
        <dgm:presLayoutVars>
          <dgm:chPref val="3"/>
        </dgm:presLayoutVars>
      </dgm:prSet>
      <dgm:spPr/>
    </dgm:pt>
    <dgm:pt modelId="{5C79E9CE-BF90-45E8-B5EA-753161B8248C}" type="pres">
      <dgm:prSet presAssocID="{A67FCCFA-FD97-4DD4-BA5B-C4C280074F16}" presName="level3hierChild" presStyleCnt="0"/>
      <dgm:spPr/>
    </dgm:pt>
  </dgm:ptLst>
  <dgm:cxnLst>
    <dgm:cxn modelId="{A91FF002-4D99-4AC4-9C47-01C229BE53C9}" type="presOf" srcId="{84EAF17B-49DB-443F-898E-06E03ACD2D4E}" destId="{7F206B2F-1739-456D-8CAA-5FDAC3B514FF}" srcOrd="0" destOrd="0" presId="urn:microsoft.com/office/officeart/2008/layout/HorizontalMultiLevelHierarchy"/>
    <dgm:cxn modelId="{58F27204-B8FE-49D1-9E42-73074021655D}" srcId="{4A3C1F13-BB86-444C-94AF-F2502CFF3A28}" destId="{414C4CB7-B59E-4CF8-A30A-3C7250AB4FF8}" srcOrd="2" destOrd="0" parTransId="{1C981A20-985F-4C16-BD85-CD9D37EFF7CE}" sibTransId="{8FC97AC2-50D3-4A71-8069-6D3EADF816FE}"/>
    <dgm:cxn modelId="{2B13A705-79B8-466A-ABCC-FB2D19D32EFB}" srcId="{414C4CB7-B59E-4CF8-A30A-3C7250AB4FF8}" destId="{FB50B548-87FE-4884-AF31-EE59FD1F15E5}" srcOrd="0" destOrd="0" parTransId="{9CF4CE00-CBC8-4CD3-886E-431EF60ED478}" sibTransId="{54F7F818-FF4F-4F11-A158-FB18693F5FB4}"/>
    <dgm:cxn modelId="{F1765D07-25F4-4D96-B9E2-A120CFBE1FED}" srcId="{AE315944-3168-4E0E-A637-AFB91A39AFC1}" destId="{AC3E0936-E9C4-4326-A56E-7E111AED1687}" srcOrd="2" destOrd="0" parTransId="{617D77AE-56D1-4238-962E-15C61B10AFA8}" sibTransId="{1D12F883-BC37-4E65-AB7B-5A6B89CE26B0}"/>
    <dgm:cxn modelId="{A1BD490B-A592-4C34-98CB-4680F7BB41C2}" srcId="{AE315944-3168-4E0E-A637-AFB91A39AFC1}" destId="{BBD6EEAD-436B-4B59-B071-63C6B154EFD4}" srcOrd="4" destOrd="0" parTransId="{CA4BBB5F-A1C7-4FF5-9947-3E18F8133E1E}" sibTransId="{CD2502EF-8F91-4CA4-9940-E24FD700D0DB}"/>
    <dgm:cxn modelId="{4236910C-3834-4DB0-803E-47F8C71A1B49}" type="presOf" srcId="{E1643E44-4DCA-4BC7-A01A-B12DDBE7D3CF}" destId="{3629C91A-C1EE-43F1-957A-41114723552D}" srcOrd="0" destOrd="0" presId="urn:microsoft.com/office/officeart/2008/layout/HorizontalMultiLevelHierarchy"/>
    <dgm:cxn modelId="{0052C20C-11A9-444D-8FDE-77F4FABECDDB}" type="presOf" srcId="{8CE9D1B2-3315-487B-8C50-E2D6A18ABC22}" destId="{2D8F0265-B76B-41E8-AE1F-8683393FCD5A}" srcOrd="0" destOrd="0" presId="urn:microsoft.com/office/officeart/2008/layout/HorizontalMultiLevelHierarchy"/>
    <dgm:cxn modelId="{625F1514-6B23-4982-807B-A28B38AB50E7}" srcId="{AE315944-3168-4E0E-A637-AFB91A39AFC1}" destId="{C6D5C71F-2E95-4301-873D-10F8695B5DC0}" srcOrd="1" destOrd="0" parTransId="{B9DC4111-73B3-4915-9CD0-7FAB9B7E760E}" sibTransId="{3E180658-400E-4971-9F99-5E3197992301}"/>
    <dgm:cxn modelId="{1F3D9514-4783-43B8-9654-CF58766DDB6C}" srcId="{414C4CB7-B59E-4CF8-A30A-3C7250AB4FF8}" destId="{714918C0-EAA0-466C-9143-7584A8A528A2}" srcOrd="1" destOrd="0" parTransId="{5C4B4B13-D4B5-4486-ADFF-628657A1E3BC}" sibTransId="{1CE3952C-6657-4B18-8C96-C2865AACEACE}"/>
    <dgm:cxn modelId="{F797F019-8709-4134-888A-33AA58047E94}" type="presOf" srcId="{C14A612D-C9B2-44BC-9A3D-01513E60E370}" destId="{5B56B3CE-BB89-41AB-A135-F2DE8DD8BF26}" srcOrd="0" destOrd="0" presId="urn:microsoft.com/office/officeart/2008/layout/HorizontalMultiLevelHierarchy"/>
    <dgm:cxn modelId="{719F141B-2610-46AA-8D40-2F032EFABFE9}" type="presOf" srcId="{D908853D-A74E-4BE8-93D3-3CBAB48C258C}" destId="{B7A35E69-043E-4737-A360-827335C53241}" srcOrd="0" destOrd="0" presId="urn:microsoft.com/office/officeart/2008/layout/HorizontalMultiLevelHierarchy"/>
    <dgm:cxn modelId="{DCE0481C-84DB-4AA5-A4DF-9B33E29C00F8}" type="presOf" srcId="{E1643E44-4DCA-4BC7-A01A-B12DDBE7D3CF}" destId="{3181115D-C26E-4D4E-87E2-0E6E59930CE1}" srcOrd="1" destOrd="0" presId="urn:microsoft.com/office/officeart/2008/layout/HorizontalMultiLevelHierarchy"/>
    <dgm:cxn modelId="{11598B20-FED3-44CA-BBF4-937D0A54DD08}" srcId="{AE315944-3168-4E0E-A637-AFB91A39AFC1}" destId="{966D9D59-3225-4998-8AB8-03DDB048ECC1}" srcOrd="0" destOrd="0" parTransId="{E1643E44-4DCA-4BC7-A01A-B12DDBE7D3CF}" sibTransId="{EC48D8E8-79A7-4AE6-A8DA-AC3DC095048A}"/>
    <dgm:cxn modelId="{900ADD20-AE24-4F52-AAB4-F8F7DE5E2A66}" type="presOf" srcId="{8CBA663D-FC27-4C31-973A-0C9C94DAF8C6}" destId="{DAD80607-0630-469D-8B99-055F98C2541D}" srcOrd="1" destOrd="0" presId="urn:microsoft.com/office/officeart/2008/layout/HorizontalMultiLevelHierarchy"/>
    <dgm:cxn modelId="{6A364A23-DA4B-4C40-892D-A40CC21C1FA8}" type="presOf" srcId="{617D77AE-56D1-4238-962E-15C61B10AFA8}" destId="{9011CE48-1811-467A-99E3-EC5CFEA4F780}" srcOrd="1" destOrd="0" presId="urn:microsoft.com/office/officeart/2008/layout/HorizontalMultiLevelHierarchy"/>
    <dgm:cxn modelId="{7E86D526-3012-420F-BE7B-666BFFD8A090}" type="presOf" srcId="{AE315944-3168-4E0E-A637-AFB91A39AFC1}" destId="{CF5CEE62-B934-4D9E-84CB-152EE3946C13}" srcOrd="0" destOrd="0" presId="urn:microsoft.com/office/officeart/2008/layout/HorizontalMultiLevelHierarchy"/>
    <dgm:cxn modelId="{F2A0AA2A-6FC1-4292-BF05-3F1DA756B1F0}" type="presOf" srcId="{4A3C1F13-BB86-444C-94AF-F2502CFF3A28}" destId="{31701DDF-4BA4-40CD-93CE-A42E291FC80F}" srcOrd="0" destOrd="0" presId="urn:microsoft.com/office/officeart/2008/layout/HorizontalMultiLevelHierarchy"/>
    <dgm:cxn modelId="{1036F32D-24CE-4901-883E-3E34AF329BED}" type="presOf" srcId="{1C981A20-985F-4C16-BD85-CD9D37EFF7CE}" destId="{BE7B1908-ECAE-4ED5-8DB7-7D59A151A87A}" srcOrd="1" destOrd="0" presId="urn:microsoft.com/office/officeart/2008/layout/HorizontalMultiLevelHierarchy"/>
    <dgm:cxn modelId="{61707F31-FA45-4351-ABED-5601788BD6B4}" srcId="{AE315944-3168-4E0E-A637-AFB91A39AFC1}" destId="{6CAC7DAB-EC6E-4D6A-9DCE-7D029024CBB1}" srcOrd="5" destOrd="0" parTransId="{A738856B-8E1F-4F9D-AFB4-80E8E96DAF1F}" sibTransId="{A4F19592-F84B-457D-BE60-4496AE0A5575}"/>
    <dgm:cxn modelId="{56DD8737-8452-43FD-85B1-14188921753B}" srcId="{84EAF17B-49DB-443F-898E-06E03ACD2D4E}" destId="{4A3C1F13-BB86-444C-94AF-F2502CFF3A28}" srcOrd="0" destOrd="0" parTransId="{BF16AAE7-FE97-46BA-91BE-03267A86A94E}" sibTransId="{F5AA0923-67BF-4EC0-8C22-AE712B46EE0C}"/>
    <dgm:cxn modelId="{F5B8433D-1CE5-4053-AB47-619D2DC21D40}" srcId="{AE315944-3168-4E0E-A637-AFB91A39AFC1}" destId="{D908853D-A74E-4BE8-93D3-3CBAB48C258C}" srcOrd="3" destOrd="0" parTransId="{86EDF5B0-1786-4397-BD1B-D346304FA24A}" sibTransId="{B343529A-12DE-42EE-951F-4AC98F6CAB58}"/>
    <dgm:cxn modelId="{D84A7E3D-0757-430B-BE3D-4B5311BC8509}" type="presOf" srcId="{ADD0837D-48C1-4362-9E58-A277B118325E}" destId="{1AB1DB6A-4082-4C41-8468-3CCD9D89A273}" srcOrd="0" destOrd="0" presId="urn:microsoft.com/office/officeart/2008/layout/HorizontalMultiLevelHierarchy"/>
    <dgm:cxn modelId="{9BE3F85B-3FB6-4F55-AC82-1C77E9B92B7E}" type="presOf" srcId="{B9DC4111-73B3-4915-9CD0-7FAB9B7E760E}" destId="{58ED2919-0BAC-44F7-AF15-C6E245B6956C}" srcOrd="0" destOrd="0" presId="urn:microsoft.com/office/officeart/2008/layout/HorizontalMultiLevelHierarchy"/>
    <dgm:cxn modelId="{A22CD563-3D10-4371-B901-71CBDBB68A87}" type="presOf" srcId="{A67FCCFA-FD97-4DD4-BA5B-C4C280074F16}" destId="{C7A4B8AB-9D11-43B1-96D8-801FE2359DB2}" srcOrd="0" destOrd="0" presId="urn:microsoft.com/office/officeart/2008/layout/HorizontalMultiLevelHierarchy"/>
    <dgm:cxn modelId="{409F6246-857D-4B0B-B4E4-0A85E5E1971D}" type="presOf" srcId="{A738856B-8E1F-4F9D-AFB4-80E8E96DAF1F}" destId="{D13FEC36-056B-4915-8972-7269ABBF1808}" srcOrd="1" destOrd="0" presId="urn:microsoft.com/office/officeart/2008/layout/HorizontalMultiLevelHierarchy"/>
    <dgm:cxn modelId="{0D726448-85FB-47F6-AAD4-476B7F86100F}" type="presOf" srcId="{86EDF5B0-1786-4397-BD1B-D346304FA24A}" destId="{1AA6CB23-2CED-4CAC-80B0-BC2864785747}" srcOrd="1" destOrd="0" presId="urn:microsoft.com/office/officeart/2008/layout/HorizontalMultiLevelHierarchy"/>
    <dgm:cxn modelId="{449DC249-4998-4F08-A298-1B910B5CD94F}" type="presOf" srcId="{6CAC7DAB-EC6E-4D6A-9DCE-7D029024CBB1}" destId="{EFC4FF82-2802-4B8E-89E7-89C107FE7C6D}" srcOrd="0" destOrd="0" presId="urn:microsoft.com/office/officeart/2008/layout/HorizontalMultiLevelHierarchy"/>
    <dgm:cxn modelId="{97747C71-0D84-41DF-A8AB-6011D0FC4E51}" type="presOf" srcId="{CA4BBB5F-A1C7-4FF5-9947-3E18F8133E1E}" destId="{7B5E9A33-0AF7-4C4A-8FDC-18D1DDA8E833}" srcOrd="1" destOrd="0" presId="urn:microsoft.com/office/officeart/2008/layout/HorizontalMultiLevelHierarchy"/>
    <dgm:cxn modelId="{1BB3D753-79C6-4EDF-AD30-EF771DC54ED3}" type="presOf" srcId="{F97AA74F-F958-4560-8441-1D5963873098}" destId="{F957851E-5FA4-483E-8C7B-166EED602DAB}" srcOrd="1" destOrd="0" presId="urn:microsoft.com/office/officeart/2008/layout/HorizontalMultiLevelHierarchy"/>
    <dgm:cxn modelId="{E61AC974-F2C3-454A-91D6-005CE1B58B0F}" type="presOf" srcId="{CA4BBB5F-A1C7-4FF5-9947-3E18F8133E1E}" destId="{DFE39017-24FF-4EA4-BF8F-514A437490B7}" srcOrd="0" destOrd="0" presId="urn:microsoft.com/office/officeart/2008/layout/HorizontalMultiLevelHierarchy"/>
    <dgm:cxn modelId="{F6650756-3A31-418A-BB53-B6D3251CEF4E}" type="presOf" srcId="{5C4B4B13-D4B5-4486-ADFF-628657A1E3BC}" destId="{6FF41337-2FCA-4A2A-B689-FAAA18090BB0}" srcOrd="0" destOrd="0" presId="urn:microsoft.com/office/officeart/2008/layout/HorizontalMultiLevelHierarchy"/>
    <dgm:cxn modelId="{CCCF515A-31F8-4201-AE4D-03200921A648}" type="presOf" srcId="{C6D5C71F-2E95-4301-873D-10F8695B5DC0}" destId="{1CE5BFA5-0D0B-4668-A721-C4D20A37D83C}" srcOrd="0" destOrd="0" presId="urn:microsoft.com/office/officeart/2008/layout/HorizontalMultiLevelHierarchy"/>
    <dgm:cxn modelId="{429D767A-DCBD-4989-870C-938CD9DBF8E8}" srcId="{613B9CF7-F2AE-419C-A1FC-A9C2BF02BAD1}" destId="{EB53EA07-0D23-4D1C-97DC-DA59ECACDC3D}" srcOrd="0" destOrd="0" parTransId="{AD44C19A-9547-4792-8875-853767FB9161}" sibTransId="{92BF8E3C-6251-4B63-8CDB-A6FA800AFCFA}"/>
    <dgm:cxn modelId="{19A72A83-7177-4B25-9846-1086BFDF6B50}" srcId="{4A3C1F13-BB86-444C-94AF-F2502CFF3A28}" destId="{AE315944-3168-4E0E-A637-AFB91A39AFC1}" srcOrd="0" destOrd="0" parTransId="{F97AA74F-F958-4560-8441-1D5963873098}" sibTransId="{2ADA845C-D6C7-4386-8B11-6B954257106B}"/>
    <dgm:cxn modelId="{23678686-CFC8-4B6D-A81A-31DAB76A04B3}" type="presOf" srcId="{414C4CB7-B59E-4CF8-A30A-3C7250AB4FF8}" destId="{1110CBB3-4B48-487E-9300-6E98CBB10B27}" srcOrd="0" destOrd="0" presId="urn:microsoft.com/office/officeart/2008/layout/HorizontalMultiLevelHierarchy"/>
    <dgm:cxn modelId="{F2AD4B90-13BA-4CB2-915C-D1B4E00CE083}" type="presOf" srcId="{9CF4CE00-CBC8-4CD3-886E-431EF60ED478}" destId="{1C61DBD6-1ED3-4FD0-940F-41438FD817DB}" srcOrd="1" destOrd="0" presId="urn:microsoft.com/office/officeart/2008/layout/HorizontalMultiLevelHierarchy"/>
    <dgm:cxn modelId="{0CFEAE9E-B934-4412-8155-5647EA51F289}" type="presOf" srcId="{8CE9D1B2-3315-487B-8C50-E2D6A18ABC22}" destId="{7D75191D-FE60-457D-9D6E-CACB1BE3FA01}" srcOrd="1" destOrd="0" presId="urn:microsoft.com/office/officeart/2008/layout/HorizontalMultiLevelHierarchy"/>
    <dgm:cxn modelId="{B1C8E49E-82FD-4E2F-89B8-618418CF44B6}" type="presOf" srcId="{5C4B4B13-D4B5-4486-ADFF-628657A1E3BC}" destId="{5FD051C3-9B16-4305-83B0-9EEADAD5474B}" srcOrd="1" destOrd="0" presId="urn:microsoft.com/office/officeart/2008/layout/HorizontalMultiLevelHierarchy"/>
    <dgm:cxn modelId="{E99DB39F-2EA3-4E1B-BBFC-DD994A48922D}" type="presOf" srcId="{AD44C19A-9547-4792-8875-853767FB9161}" destId="{9030041E-1ABA-4FEB-8F18-05465CF8CEDD}" srcOrd="0" destOrd="0" presId="urn:microsoft.com/office/officeart/2008/layout/HorizontalMultiLevelHierarchy"/>
    <dgm:cxn modelId="{1793DBA1-A4A2-44A3-B8E1-EBB992ABD2D2}" type="presOf" srcId="{86EDF5B0-1786-4397-BD1B-D346304FA24A}" destId="{D51D474B-3C43-410E-BBCF-F1EBDB299B26}" srcOrd="0" destOrd="0" presId="urn:microsoft.com/office/officeart/2008/layout/HorizontalMultiLevelHierarchy"/>
    <dgm:cxn modelId="{31BAF4A6-A7AF-4A41-9107-B6603C6278F1}" type="presOf" srcId="{AD44C19A-9547-4792-8875-853767FB9161}" destId="{967B7D71-F676-474E-BDBC-3F4F020599E4}" srcOrd="1" destOrd="0" presId="urn:microsoft.com/office/officeart/2008/layout/HorizontalMultiLevelHierarchy"/>
    <dgm:cxn modelId="{8F3FC1A8-20B9-4F7C-8B1E-0EA4A8FD7938}" type="presOf" srcId="{617D77AE-56D1-4238-962E-15C61B10AFA8}" destId="{E90FDEB0-2176-4B92-B135-E32F26712896}" srcOrd="0" destOrd="0" presId="urn:microsoft.com/office/officeart/2008/layout/HorizontalMultiLevelHierarchy"/>
    <dgm:cxn modelId="{07F92EB7-4BE0-4EF5-94E0-541B209DE9DE}" type="presOf" srcId="{AC3E0936-E9C4-4326-A56E-7E111AED1687}" destId="{D5B04EB7-5DEB-4264-A20E-8DD6127E8B3A}" srcOrd="0" destOrd="0" presId="urn:microsoft.com/office/officeart/2008/layout/HorizontalMultiLevelHierarchy"/>
    <dgm:cxn modelId="{499FA9BE-F72C-40EF-BEC4-272AA92119D2}" type="presOf" srcId="{EB53EA07-0D23-4D1C-97DC-DA59ECACDC3D}" destId="{83D12D3C-5D5F-4B3E-96D8-ACA58243AF26}" srcOrd="0" destOrd="0" presId="urn:microsoft.com/office/officeart/2008/layout/HorizontalMultiLevelHierarchy"/>
    <dgm:cxn modelId="{45E613C5-B797-4713-9105-D1C6821ACB2E}" type="presOf" srcId="{FB50B548-87FE-4884-AF31-EE59FD1F15E5}" destId="{E79EFC4D-05C3-4A7A-9331-834E6CB1134D}" srcOrd="0" destOrd="0" presId="urn:microsoft.com/office/officeart/2008/layout/HorizontalMultiLevelHierarchy"/>
    <dgm:cxn modelId="{B94EE4CB-8187-4F88-A948-8A2BFAED7D9A}" type="presOf" srcId="{613B9CF7-F2AE-419C-A1FC-A9C2BF02BAD1}" destId="{C95986DA-6B69-43E6-8BED-646E4A63B317}" srcOrd="0" destOrd="0" presId="urn:microsoft.com/office/officeart/2008/layout/HorizontalMultiLevelHierarchy"/>
    <dgm:cxn modelId="{2AAA20DC-6475-4879-A944-FA5D9659ECD5}" type="presOf" srcId="{8CBA663D-FC27-4C31-973A-0C9C94DAF8C6}" destId="{6A1D5CCB-C3A1-4923-8A71-A73B38E8C8C6}" srcOrd="0" destOrd="0" presId="urn:microsoft.com/office/officeart/2008/layout/HorizontalMultiLevelHierarchy"/>
    <dgm:cxn modelId="{EE711ADE-2C8E-470E-9A78-52AC848ECEA2}" type="presOf" srcId="{9CF4CE00-CBC8-4CD3-886E-431EF60ED478}" destId="{B8292535-C910-4111-9DD2-6EEB64D9B1E0}" srcOrd="0" destOrd="0" presId="urn:microsoft.com/office/officeart/2008/layout/HorizontalMultiLevelHierarchy"/>
    <dgm:cxn modelId="{C4C9F8E2-48AC-4639-9F74-62BF06375265}" type="presOf" srcId="{BBD6EEAD-436B-4B59-B071-63C6B154EFD4}" destId="{5B44143D-E254-4AB9-BF85-5B160ECEA65B}" srcOrd="0" destOrd="0" presId="urn:microsoft.com/office/officeart/2008/layout/HorizontalMultiLevelHierarchy"/>
    <dgm:cxn modelId="{60B817E7-C001-4CCD-A70E-832B61137073}" type="presOf" srcId="{B9DC4111-73B3-4915-9CD0-7FAB9B7E760E}" destId="{EE10A119-4C9E-48FB-BD8D-47FF2E1078E2}" srcOrd="1" destOrd="0" presId="urn:microsoft.com/office/officeart/2008/layout/HorizontalMultiLevelHierarchy"/>
    <dgm:cxn modelId="{585150EC-6AB1-4D3D-914F-A8F19C70F060}" srcId="{613B9CF7-F2AE-419C-A1FC-A9C2BF02BAD1}" destId="{ADD0837D-48C1-4362-9E58-A277B118325E}" srcOrd="1" destOrd="0" parTransId="{8CE9D1B2-3315-487B-8C50-E2D6A18ABC22}" sibTransId="{AFAB77F0-9EEB-48BE-9519-7E3BD26FE0FD}"/>
    <dgm:cxn modelId="{0C4E12ED-2914-4D4F-9723-BD6876C24BEC}" type="presOf" srcId="{714918C0-EAA0-466C-9143-7584A8A528A2}" destId="{BFE0F7BB-C66C-4315-9AE6-3ED6E78B9EFE}" srcOrd="0" destOrd="0" presId="urn:microsoft.com/office/officeart/2008/layout/HorizontalMultiLevelHierarchy"/>
    <dgm:cxn modelId="{B948B4F3-5F9B-4786-A6B6-17B96D43F0E8}" type="presOf" srcId="{966D9D59-3225-4998-8AB8-03DDB048ECC1}" destId="{698C40A9-F66D-45B9-83BD-8C24309EC503}" srcOrd="0" destOrd="0" presId="urn:microsoft.com/office/officeart/2008/layout/HorizontalMultiLevelHierarchy"/>
    <dgm:cxn modelId="{43DA59F5-191A-437E-9773-7BDE63DCCEF6}" type="presOf" srcId="{F97AA74F-F958-4560-8441-1D5963873098}" destId="{E0E8751D-25B0-49F6-8BD6-1AE720FE00F2}" srcOrd="0" destOrd="0" presId="urn:microsoft.com/office/officeart/2008/layout/HorizontalMultiLevelHierarchy"/>
    <dgm:cxn modelId="{2C86B3F6-7EB4-4110-964E-4C06CAD0763A}" srcId="{4A3C1F13-BB86-444C-94AF-F2502CFF3A28}" destId="{613B9CF7-F2AE-419C-A1FC-A9C2BF02BAD1}" srcOrd="1" destOrd="0" parTransId="{C14A612D-C9B2-44BC-9A3D-01513E60E370}" sibTransId="{B825B709-8E58-4A66-A2C3-1552599E3CA2}"/>
    <dgm:cxn modelId="{76B3DDF8-3056-492C-8F10-599FE3E72AA3}" srcId="{414C4CB7-B59E-4CF8-A30A-3C7250AB4FF8}" destId="{A67FCCFA-FD97-4DD4-BA5B-C4C280074F16}" srcOrd="2" destOrd="0" parTransId="{8CBA663D-FC27-4C31-973A-0C9C94DAF8C6}" sibTransId="{356A2084-B157-4458-81CE-D594EED9E4A8}"/>
    <dgm:cxn modelId="{D93383FB-3EF1-48DB-89E7-239F912AFEDF}" type="presOf" srcId="{1C981A20-985F-4C16-BD85-CD9D37EFF7CE}" destId="{0B042CAF-2C41-485B-866C-7CDE78BA3BA6}" srcOrd="0" destOrd="0" presId="urn:microsoft.com/office/officeart/2008/layout/HorizontalMultiLevelHierarchy"/>
    <dgm:cxn modelId="{A72DCEFC-2BF8-43AD-AEC5-D3C95FD1D81E}" type="presOf" srcId="{C14A612D-C9B2-44BC-9A3D-01513E60E370}" destId="{4CA3D8CE-0201-445A-9892-3A65CBF57928}" srcOrd="1" destOrd="0" presId="urn:microsoft.com/office/officeart/2008/layout/HorizontalMultiLevelHierarchy"/>
    <dgm:cxn modelId="{7A25C2FD-E5E8-4411-ADCB-6C1E810B45B2}" type="presOf" srcId="{A738856B-8E1F-4F9D-AFB4-80E8E96DAF1F}" destId="{17D232DB-AE6F-463F-8FCD-6E96A052ACE7}" srcOrd="0" destOrd="0" presId="urn:microsoft.com/office/officeart/2008/layout/HorizontalMultiLevelHierarchy"/>
    <dgm:cxn modelId="{DCCD8591-3A24-4233-9936-3742FF2D666C}" type="presParOf" srcId="{7F206B2F-1739-456D-8CAA-5FDAC3B514FF}" destId="{EE93EECA-32A5-4AFC-BB8B-C14E5EDCEF2E}" srcOrd="0" destOrd="0" presId="urn:microsoft.com/office/officeart/2008/layout/HorizontalMultiLevelHierarchy"/>
    <dgm:cxn modelId="{FBA23E25-78BD-43B3-89E9-B30F71835353}" type="presParOf" srcId="{EE93EECA-32A5-4AFC-BB8B-C14E5EDCEF2E}" destId="{31701DDF-4BA4-40CD-93CE-A42E291FC80F}" srcOrd="0" destOrd="0" presId="urn:microsoft.com/office/officeart/2008/layout/HorizontalMultiLevelHierarchy"/>
    <dgm:cxn modelId="{71AA779C-F97F-4F10-AF92-EEB6D6D7F847}" type="presParOf" srcId="{EE93EECA-32A5-4AFC-BB8B-C14E5EDCEF2E}" destId="{E5362D07-4858-4A2C-A46A-314E33AF06E1}" srcOrd="1" destOrd="0" presId="urn:microsoft.com/office/officeart/2008/layout/HorizontalMultiLevelHierarchy"/>
    <dgm:cxn modelId="{AEC8B479-4B1F-4669-ADD7-3988B05DA674}" type="presParOf" srcId="{E5362D07-4858-4A2C-A46A-314E33AF06E1}" destId="{E0E8751D-25B0-49F6-8BD6-1AE720FE00F2}" srcOrd="0" destOrd="0" presId="urn:microsoft.com/office/officeart/2008/layout/HorizontalMultiLevelHierarchy"/>
    <dgm:cxn modelId="{FACEC8D5-DE41-4E61-A90F-C01F7C645160}" type="presParOf" srcId="{E0E8751D-25B0-49F6-8BD6-1AE720FE00F2}" destId="{F957851E-5FA4-483E-8C7B-166EED602DAB}" srcOrd="0" destOrd="0" presId="urn:microsoft.com/office/officeart/2008/layout/HorizontalMultiLevelHierarchy"/>
    <dgm:cxn modelId="{568754F6-6B2D-4C8C-B658-BF71BA32619B}" type="presParOf" srcId="{E5362D07-4858-4A2C-A46A-314E33AF06E1}" destId="{429AFCD0-3988-422C-849C-35254D695D8B}" srcOrd="1" destOrd="0" presId="urn:microsoft.com/office/officeart/2008/layout/HorizontalMultiLevelHierarchy"/>
    <dgm:cxn modelId="{EF6C5436-AEB4-463E-A55B-5869AA97EA5A}" type="presParOf" srcId="{429AFCD0-3988-422C-849C-35254D695D8B}" destId="{CF5CEE62-B934-4D9E-84CB-152EE3946C13}" srcOrd="0" destOrd="0" presId="urn:microsoft.com/office/officeart/2008/layout/HorizontalMultiLevelHierarchy"/>
    <dgm:cxn modelId="{7126D22A-68FE-4956-ACA3-510813B630B6}" type="presParOf" srcId="{429AFCD0-3988-422C-849C-35254D695D8B}" destId="{78ED5003-871A-42F7-84F0-2DF81CADD93B}" srcOrd="1" destOrd="0" presId="urn:microsoft.com/office/officeart/2008/layout/HorizontalMultiLevelHierarchy"/>
    <dgm:cxn modelId="{A8B18630-5675-404D-823F-CD08E78532B5}" type="presParOf" srcId="{78ED5003-871A-42F7-84F0-2DF81CADD93B}" destId="{3629C91A-C1EE-43F1-957A-41114723552D}" srcOrd="0" destOrd="0" presId="urn:microsoft.com/office/officeart/2008/layout/HorizontalMultiLevelHierarchy"/>
    <dgm:cxn modelId="{9CF38714-7F34-427D-9A64-9F34B293CFD2}" type="presParOf" srcId="{3629C91A-C1EE-43F1-957A-41114723552D}" destId="{3181115D-C26E-4D4E-87E2-0E6E59930CE1}" srcOrd="0" destOrd="0" presId="urn:microsoft.com/office/officeart/2008/layout/HorizontalMultiLevelHierarchy"/>
    <dgm:cxn modelId="{DD4A9F41-D2EB-451A-9F4C-0367602DC48A}" type="presParOf" srcId="{78ED5003-871A-42F7-84F0-2DF81CADD93B}" destId="{AAC576AC-89D2-457F-9263-1EB99907A1DE}" srcOrd="1" destOrd="0" presId="urn:microsoft.com/office/officeart/2008/layout/HorizontalMultiLevelHierarchy"/>
    <dgm:cxn modelId="{0A0EA8EC-C948-4168-A1EE-F8B34E12BBB1}" type="presParOf" srcId="{AAC576AC-89D2-457F-9263-1EB99907A1DE}" destId="{698C40A9-F66D-45B9-83BD-8C24309EC503}" srcOrd="0" destOrd="0" presId="urn:microsoft.com/office/officeart/2008/layout/HorizontalMultiLevelHierarchy"/>
    <dgm:cxn modelId="{2DBAC387-B554-4C9F-87F0-F9E7C0C20465}" type="presParOf" srcId="{AAC576AC-89D2-457F-9263-1EB99907A1DE}" destId="{5A75B399-6072-4CDC-A536-A165C0E0ACB9}" srcOrd="1" destOrd="0" presId="urn:microsoft.com/office/officeart/2008/layout/HorizontalMultiLevelHierarchy"/>
    <dgm:cxn modelId="{737B4B41-991A-4620-AAD8-D73136F3FA45}" type="presParOf" srcId="{78ED5003-871A-42F7-84F0-2DF81CADD93B}" destId="{58ED2919-0BAC-44F7-AF15-C6E245B6956C}" srcOrd="2" destOrd="0" presId="urn:microsoft.com/office/officeart/2008/layout/HorizontalMultiLevelHierarchy"/>
    <dgm:cxn modelId="{E18C00F3-D11B-488A-9DE9-1E9C73E81733}" type="presParOf" srcId="{58ED2919-0BAC-44F7-AF15-C6E245B6956C}" destId="{EE10A119-4C9E-48FB-BD8D-47FF2E1078E2}" srcOrd="0" destOrd="0" presId="urn:microsoft.com/office/officeart/2008/layout/HorizontalMultiLevelHierarchy"/>
    <dgm:cxn modelId="{0319C9CD-2F88-423C-ABD4-34916A2BB512}" type="presParOf" srcId="{78ED5003-871A-42F7-84F0-2DF81CADD93B}" destId="{685BE89B-3FC9-40E1-8CC4-6CA95DC20D8C}" srcOrd="3" destOrd="0" presId="urn:microsoft.com/office/officeart/2008/layout/HorizontalMultiLevelHierarchy"/>
    <dgm:cxn modelId="{E24A7EF5-60E1-4F9E-A5E8-30A43271AD57}" type="presParOf" srcId="{685BE89B-3FC9-40E1-8CC4-6CA95DC20D8C}" destId="{1CE5BFA5-0D0B-4668-A721-C4D20A37D83C}" srcOrd="0" destOrd="0" presId="urn:microsoft.com/office/officeart/2008/layout/HorizontalMultiLevelHierarchy"/>
    <dgm:cxn modelId="{736BD525-345D-435D-ABAD-1254E18CDF75}" type="presParOf" srcId="{685BE89B-3FC9-40E1-8CC4-6CA95DC20D8C}" destId="{16DB1655-CB8C-46C9-96DC-99558B692F3C}" srcOrd="1" destOrd="0" presId="urn:microsoft.com/office/officeart/2008/layout/HorizontalMultiLevelHierarchy"/>
    <dgm:cxn modelId="{2E5027EA-5C95-43DE-B4A4-A64620B836E1}" type="presParOf" srcId="{78ED5003-871A-42F7-84F0-2DF81CADD93B}" destId="{E90FDEB0-2176-4B92-B135-E32F26712896}" srcOrd="4" destOrd="0" presId="urn:microsoft.com/office/officeart/2008/layout/HorizontalMultiLevelHierarchy"/>
    <dgm:cxn modelId="{581BAF62-0C88-4FFA-9470-BF04035882DD}" type="presParOf" srcId="{E90FDEB0-2176-4B92-B135-E32F26712896}" destId="{9011CE48-1811-467A-99E3-EC5CFEA4F780}" srcOrd="0" destOrd="0" presId="urn:microsoft.com/office/officeart/2008/layout/HorizontalMultiLevelHierarchy"/>
    <dgm:cxn modelId="{C89D2BE0-034F-4D11-9628-2A41B8FD7656}" type="presParOf" srcId="{78ED5003-871A-42F7-84F0-2DF81CADD93B}" destId="{4FE027E6-DA5D-47CD-BAEA-0DA26047E170}" srcOrd="5" destOrd="0" presId="urn:microsoft.com/office/officeart/2008/layout/HorizontalMultiLevelHierarchy"/>
    <dgm:cxn modelId="{7D4D70FA-E0E9-42B5-8B88-603639BE9378}" type="presParOf" srcId="{4FE027E6-DA5D-47CD-BAEA-0DA26047E170}" destId="{D5B04EB7-5DEB-4264-A20E-8DD6127E8B3A}" srcOrd="0" destOrd="0" presId="urn:microsoft.com/office/officeart/2008/layout/HorizontalMultiLevelHierarchy"/>
    <dgm:cxn modelId="{B661382B-AB5A-44A0-B0E7-0D2227B39C21}" type="presParOf" srcId="{4FE027E6-DA5D-47CD-BAEA-0DA26047E170}" destId="{CA729071-FAA5-4271-8958-0AF699B0B42B}" srcOrd="1" destOrd="0" presId="urn:microsoft.com/office/officeart/2008/layout/HorizontalMultiLevelHierarchy"/>
    <dgm:cxn modelId="{722B5ED8-F587-468C-9343-3B97BF16AE0A}" type="presParOf" srcId="{78ED5003-871A-42F7-84F0-2DF81CADD93B}" destId="{D51D474B-3C43-410E-BBCF-F1EBDB299B26}" srcOrd="6" destOrd="0" presId="urn:microsoft.com/office/officeart/2008/layout/HorizontalMultiLevelHierarchy"/>
    <dgm:cxn modelId="{C3777B3C-DD27-4335-8D8C-41CC630E5CB7}" type="presParOf" srcId="{D51D474B-3C43-410E-BBCF-F1EBDB299B26}" destId="{1AA6CB23-2CED-4CAC-80B0-BC2864785747}" srcOrd="0" destOrd="0" presId="urn:microsoft.com/office/officeart/2008/layout/HorizontalMultiLevelHierarchy"/>
    <dgm:cxn modelId="{CABBF9C7-499F-4405-9953-746463F9B501}" type="presParOf" srcId="{78ED5003-871A-42F7-84F0-2DF81CADD93B}" destId="{DE762A4E-BF60-4482-8664-5553AE6AB178}" srcOrd="7" destOrd="0" presId="urn:microsoft.com/office/officeart/2008/layout/HorizontalMultiLevelHierarchy"/>
    <dgm:cxn modelId="{AD69617E-353A-46EF-833B-F015AFC8DC8D}" type="presParOf" srcId="{DE762A4E-BF60-4482-8664-5553AE6AB178}" destId="{B7A35E69-043E-4737-A360-827335C53241}" srcOrd="0" destOrd="0" presId="urn:microsoft.com/office/officeart/2008/layout/HorizontalMultiLevelHierarchy"/>
    <dgm:cxn modelId="{4410BE44-C1ED-4AB3-93FE-B9CD4E238082}" type="presParOf" srcId="{DE762A4E-BF60-4482-8664-5553AE6AB178}" destId="{4A5BE30F-53C9-4B61-9120-7431AE4484F2}" srcOrd="1" destOrd="0" presId="urn:microsoft.com/office/officeart/2008/layout/HorizontalMultiLevelHierarchy"/>
    <dgm:cxn modelId="{9EE0C943-F909-4D2D-9BDA-16EBCE8A0DBD}" type="presParOf" srcId="{78ED5003-871A-42F7-84F0-2DF81CADD93B}" destId="{DFE39017-24FF-4EA4-BF8F-514A437490B7}" srcOrd="8" destOrd="0" presId="urn:microsoft.com/office/officeart/2008/layout/HorizontalMultiLevelHierarchy"/>
    <dgm:cxn modelId="{5742EF65-A218-48B3-9EAD-163344D767AC}" type="presParOf" srcId="{DFE39017-24FF-4EA4-BF8F-514A437490B7}" destId="{7B5E9A33-0AF7-4C4A-8FDC-18D1DDA8E833}" srcOrd="0" destOrd="0" presId="urn:microsoft.com/office/officeart/2008/layout/HorizontalMultiLevelHierarchy"/>
    <dgm:cxn modelId="{924A65D7-4A90-4E22-8986-80B26DE31991}" type="presParOf" srcId="{78ED5003-871A-42F7-84F0-2DF81CADD93B}" destId="{B1353F94-4DC5-4320-B4DC-2768BB9372F8}" srcOrd="9" destOrd="0" presId="urn:microsoft.com/office/officeart/2008/layout/HorizontalMultiLevelHierarchy"/>
    <dgm:cxn modelId="{01FB778C-B861-4660-BB58-65922E5BA496}" type="presParOf" srcId="{B1353F94-4DC5-4320-B4DC-2768BB9372F8}" destId="{5B44143D-E254-4AB9-BF85-5B160ECEA65B}" srcOrd="0" destOrd="0" presId="urn:microsoft.com/office/officeart/2008/layout/HorizontalMultiLevelHierarchy"/>
    <dgm:cxn modelId="{8D7910D9-D40F-47A2-A276-235103F810C1}" type="presParOf" srcId="{B1353F94-4DC5-4320-B4DC-2768BB9372F8}" destId="{A32F5003-BE95-42B6-82A2-D716487F3662}" srcOrd="1" destOrd="0" presId="urn:microsoft.com/office/officeart/2008/layout/HorizontalMultiLevelHierarchy"/>
    <dgm:cxn modelId="{3C5822E2-F566-451B-9CCD-BC6937EB832C}" type="presParOf" srcId="{78ED5003-871A-42F7-84F0-2DF81CADD93B}" destId="{17D232DB-AE6F-463F-8FCD-6E96A052ACE7}" srcOrd="10" destOrd="0" presId="urn:microsoft.com/office/officeart/2008/layout/HorizontalMultiLevelHierarchy"/>
    <dgm:cxn modelId="{D4C3968D-1648-458C-98B9-03655EE5D5AD}" type="presParOf" srcId="{17D232DB-AE6F-463F-8FCD-6E96A052ACE7}" destId="{D13FEC36-056B-4915-8972-7269ABBF1808}" srcOrd="0" destOrd="0" presId="urn:microsoft.com/office/officeart/2008/layout/HorizontalMultiLevelHierarchy"/>
    <dgm:cxn modelId="{5E2FCE86-DAD3-4768-8ADE-D8BF0F6DE823}" type="presParOf" srcId="{78ED5003-871A-42F7-84F0-2DF81CADD93B}" destId="{06FE7228-38E4-4546-BBEC-C225BC827437}" srcOrd="11" destOrd="0" presId="urn:microsoft.com/office/officeart/2008/layout/HorizontalMultiLevelHierarchy"/>
    <dgm:cxn modelId="{1FA2EA60-C8D2-4DA3-A8DF-61F582B1D3B3}" type="presParOf" srcId="{06FE7228-38E4-4546-BBEC-C225BC827437}" destId="{EFC4FF82-2802-4B8E-89E7-89C107FE7C6D}" srcOrd="0" destOrd="0" presId="urn:microsoft.com/office/officeart/2008/layout/HorizontalMultiLevelHierarchy"/>
    <dgm:cxn modelId="{31233810-FFD0-4C75-B7DC-14A20DFE7DEC}" type="presParOf" srcId="{06FE7228-38E4-4546-BBEC-C225BC827437}" destId="{387A12AF-02FF-4FB8-AB44-DD959E84B472}" srcOrd="1" destOrd="0" presId="urn:microsoft.com/office/officeart/2008/layout/HorizontalMultiLevelHierarchy"/>
    <dgm:cxn modelId="{F98A25C7-4694-4B80-9B50-2B40F5AA6A9D}" type="presParOf" srcId="{E5362D07-4858-4A2C-A46A-314E33AF06E1}" destId="{5B56B3CE-BB89-41AB-A135-F2DE8DD8BF26}" srcOrd="2" destOrd="0" presId="urn:microsoft.com/office/officeart/2008/layout/HorizontalMultiLevelHierarchy"/>
    <dgm:cxn modelId="{1D825B02-1C7C-4538-940D-53305691571A}" type="presParOf" srcId="{5B56B3CE-BB89-41AB-A135-F2DE8DD8BF26}" destId="{4CA3D8CE-0201-445A-9892-3A65CBF57928}" srcOrd="0" destOrd="0" presId="urn:microsoft.com/office/officeart/2008/layout/HorizontalMultiLevelHierarchy"/>
    <dgm:cxn modelId="{760A6A1B-BD12-4B04-97BE-DBFB6350210D}" type="presParOf" srcId="{E5362D07-4858-4A2C-A46A-314E33AF06E1}" destId="{E4273442-129B-4B98-A772-86E0A6A4AD43}" srcOrd="3" destOrd="0" presId="urn:microsoft.com/office/officeart/2008/layout/HorizontalMultiLevelHierarchy"/>
    <dgm:cxn modelId="{6492DD76-75F7-40D4-A4DC-0CE03C351BCA}" type="presParOf" srcId="{E4273442-129B-4B98-A772-86E0A6A4AD43}" destId="{C95986DA-6B69-43E6-8BED-646E4A63B317}" srcOrd="0" destOrd="0" presId="urn:microsoft.com/office/officeart/2008/layout/HorizontalMultiLevelHierarchy"/>
    <dgm:cxn modelId="{71FDC29A-F14E-4D46-A4BE-EF438FABA67B}" type="presParOf" srcId="{E4273442-129B-4B98-A772-86E0A6A4AD43}" destId="{0959D2B6-3B53-4D55-A0E5-7DCB40EE8022}" srcOrd="1" destOrd="0" presId="urn:microsoft.com/office/officeart/2008/layout/HorizontalMultiLevelHierarchy"/>
    <dgm:cxn modelId="{CBA3ACCD-12A9-44F6-8247-59DEEAF71C64}" type="presParOf" srcId="{0959D2B6-3B53-4D55-A0E5-7DCB40EE8022}" destId="{9030041E-1ABA-4FEB-8F18-05465CF8CEDD}" srcOrd="0" destOrd="0" presId="urn:microsoft.com/office/officeart/2008/layout/HorizontalMultiLevelHierarchy"/>
    <dgm:cxn modelId="{77B0E94C-8B24-4025-B3CA-474315AEA06F}" type="presParOf" srcId="{9030041E-1ABA-4FEB-8F18-05465CF8CEDD}" destId="{967B7D71-F676-474E-BDBC-3F4F020599E4}" srcOrd="0" destOrd="0" presId="urn:microsoft.com/office/officeart/2008/layout/HorizontalMultiLevelHierarchy"/>
    <dgm:cxn modelId="{30D8A55B-D75C-4562-97A3-5B7BDB459A5F}" type="presParOf" srcId="{0959D2B6-3B53-4D55-A0E5-7DCB40EE8022}" destId="{596948F4-54C6-4230-B89A-6AE12BF8B654}" srcOrd="1" destOrd="0" presId="urn:microsoft.com/office/officeart/2008/layout/HorizontalMultiLevelHierarchy"/>
    <dgm:cxn modelId="{5FCFDABF-6DFC-49D1-9A1E-F9BA1ADDBBBA}" type="presParOf" srcId="{596948F4-54C6-4230-B89A-6AE12BF8B654}" destId="{83D12D3C-5D5F-4B3E-96D8-ACA58243AF26}" srcOrd="0" destOrd="0" presId="urn:microsoft.com/office/officeart/2008/layout/HorizontalMultiLevelHierarchy"/>
    <dgm:cxn modelId="{AA27D9A4-B8E3-4E4B-A5E0-55DDCC6EFB8B}" type="presParOf" srcId="{596948F4-54C6-4230-B89A-6AE12BF8B654}" destId="{CB8B470F-2E1E-46AE-B364-85AE21FD3220}" srcOrd="1" destOrd="0" presId="urn:microsoft.com/office/officeart/2008/layout/HorizontalMultiLevelHierarchy"/>
    <dgm:cxn modelId="{D1941279-014B-4D29-A605-926F9EBD7357}" type="presParOf" srcId="{0959D2B6-3B53-4D55-A0E5-7DCB40EE8022}" destId="{2D8F0265-B76B-41E8-AE1F-8683393FCD5A}" srcOrd="2" destOrd="0" presId="urn:microsoft.com/office/officeart/2008/layout/HorizontalMultiLevelHierarchy"/>
    <dgm:cxn modelId="{F1BF30B1-EC06-4856-8BC8-E0CCE2488C4C}" type="presParOf" srcId="{2D8F0265-B76B-41E8-AE1F-8683393FCD5A}" destId="{7D75191D-FE60-457D-9D6E-CACB1BE3FA01}" srcOrd="0" destOrd="0" presId="urn:microsoft.com/office/officeart/2008/layout/HorizontalMultiLevelHierarchy"/>
    <dgm:cxn modelId="{A46BBFEE-6226-4AC0-AD8A-F1969EEC5762}" type="presParOf" srcId="{0959D2B6-3B53-4D55-A0E5-7DCB40EE8022}" destId="{8D994363-6C18-4EFC-81B5-21325F2A7BB6}" srcOrd="3" destOrd="0" presId="urn:microsoft.com/office/officeart/2008/layout/HorizontalMultiLevelHierarchy"/>
    <dgm:cxn modelId="{4AF05480-4B2A-4069-BCE9-2A934D56F407}" type="presParOf" srcId="{8D994363-6C18-4EFC-81B5-21325F2A7BB6}" destId="{1AB1DB6A-4082-4C41-8468-3CCD9D89A273}" srcOrd="0" destOrd="0" presId="urn:microsoft.com/office/officeart/2008/layout/HorizontalMultiLevelHierarchy"/>
    <dgm:cxn modelId="{F65D2F53-CB25-4DEF-8EF4-BE0C37BA39A2}" type="presParOf" srcId="{8D994363-6C18-4EFC-81B5-21325F2A7BB6}" destId="{6B6D90C6-62F7-4AB7-85FC-82E54A050785}" srcOrd="1" destOrd="0" presId="urn:microsoft.com/office/officeart/2008/layout/HorizontalMultiLevelHierarchy"/>
    <dgm:cxn modelId="{4821ECEF-57B7-4D8A-844B-028C35017E29}" type="presParOf" srcId="{E5362D07-4858-4A2C-A46A-314E33AF06E1}" destId="{0B042CAF-2C41-485B-866C-7CDE78BA3BA6}" srcOrd="4" destOrd="0" presId="urn:microsoft.com/office/officeart/2008/layout/HorizontalMultiLevelHierarchy"/>
    <dgm:cxn modelId="{D7F90C9E-D4A6-4401-B2C3-A8FFBDA2EC3C}" type="presParOf" srcId="{0B042CAF-2C41-485B-866C-7CDE78BA3BA6}" destId="{BE7B1908-ECAE-4ED5-8DB7-7D59A151A87A}" srcOrd="0" destOrd="0" presId="urn:microsoft.com/office/officeart/2008/layout/HorizontalMultiLevelHierarchy"/>
    <dgm:cxn modelId="{1068CCBB-E86E-47CB-B23C-355A72E0C6A1}" type="presParOf" srcId="{E5362D07-4858-4A2C-A46A-314E33AF06E1}" destId="{2027F84B-A616-4E10-B58F-DB41CD982175}" srcOrd="5" destOrd="0" presId="urn:microsoft.com/office/officeart/2008/layout/HorizontalMultiLevelHierarchy"/>
    <dgm:cxn modelId="{33E16579-8645-4F6A-BE25-296BFAB975BC}" type="presParOf" srcId="{2027F84B-A616-4E10-B58F-DB41CD982175}" destId="{1110CBB3-4B48-487E-9300-6E98CBB10B27}" srcOrd="0" destOrd="0" presId="urn:microsoft.com/office/officeart/2008/layout/HorizontalMultiLevelHierarchy"/>
    <dgm:cxn modelId="{583F15C8-AD84-452F-8A9C-543C3097812F}" type="presParOf" srcId="{2027F84B-A616-4E10-B58F-DB41CD982175}" destId="{2EE7402F-D38D-4F20-A1C9-2C074788D753}" srcOrd="1" destOrd="0" presId="urn:microsoft.com/office/officeart/2008/layout/HorizontalMultiLevelHierarchy"/>
    <dgm:cxn modelId="{EC0F4DEE-AB20-405D-B29A-FB74262ED93B}" type="presParOf" srcId="{2EE7402F-D38D-4F20-A1C9-2C074788D753}" destId="{B8292535-C910-4111-9DD2-6EEB64D9B1E0}" srcOrd="0" destOrd="0" presId="urn:microsoft.com/office/officeart/2008/layout/HorizontalMultiLevelHierarchy"/>
    <dgm:cxn modelId="{A3566D83-E638-46D7-AD37-90DA54E1EC87}" type="presParOf" srcId="{B8292535-C910-4111-9DD2-6EEB64D9B1E0}" destId="{1C61DBD6-1ED3-4FD0-940F-41438FD817DB}" srcOrd="0" destOrd="0" presId="urn:microsoft.com/office/officeart/2008/layout/HorizontalMultiLevelHierarchy"/>
    <dgm:cxn modelId="{158C9868-AFF4-42E2-8C0E-7064267D09B2}" type="presParOf" srcId="{2EE7402F-D38D-4F20-A1C9-2C074788D753}" destId="{DE7CE763-3B86-4C08-9FC5-AE2EC0DA55D8}" srcOrd="1" destOrd="0" presId="urn:microsoft.com/office/officeart/2008/layout/HorizontalMultiLevelHierarchy"/>
    <dgm:cxn modelId="{A3C62D34-3E30-4BDD-9A36-FEDCD93ABC21}" type="presParOf" srcId="{DE7CE763-3B86-4C08-9FC5-AE2EC0DA55D8}" destId="{E79EFC4D-05C3-4A7A-9331-834E6CB1134D}" srcOrd="0" destOrd="0" presId="urn:microsoft.com/office/officeart/2008/layout/HorizontalMultiLevelHierarchy"/>
    <dgm:cxn modelId="{E7EE8AB3-FF67-445D-914E-5B86BBC3D992}" type="presParOf" srcId="{DE7CE763-3B86-4C08-9FC5-AE2EC0DA55D8}" destId="{F73EBC0E-ED37-420A-A823-1B0F96850E9D}" srcOrd="1" destOrd="0" presId="urn:microsoft.com/office/officeart/2008/layout/HorizontalMultiLevelHierarchy"/>
    <dgm:cxn modelId="{4F96962E-CCCB-4368-BCCE-0990481C2A7B}" type="presParOf" srcId="{2EE7402F-D38D-4F20-A1C9-2C074788D753}" destId="{6FF41337-2FCA-4A2A-B689-FAAA18090BB0}" srcOrd="2" destOrd="0" presId="urn:microsoft.com/office/officeart/2008/layout/HorizontalMultiLevelHierarchy"/>
    <dgm:cxn modelId="{594DF921-E4B9-4EF1-B423-10B1D725EC7D}" type="presParOf" srcId="{6FF41337-2FCA-4A2A-B689-FAAA18090BB0}" destId="{5FD051C3-9B16-4305-83B0-9EEADAD5474B}" srcOrd="0" destOrd="0" presId="urn:microsoft.com/office/officeart/2008/layout/HorizontalMultiLevelHierarchy"/>
    <dgm:cxn modelId="{B4B71E2F-D703-4333-BFC8-D9F15DA05CF3}" type="presParOf" srcId="{2EE7402F-D38D-4F20-A1C9-2C074788D753}" destId="{27BC2BFE-7CDD-4C8C-B10D-0E918168FBE0}" srcOrd="3" destOrd="0" presId="urn:microsoft.com/office/officeart/2008/layout/HorizontalMultiLevelHierarchy"/>
    <dgm:cxn modelId="{68CDF702-56BD-4027-AD92-F782E80DCFF6}" type="presParOf" srcId="{27BC2BFE-7CDD-4C8C-B10D-0E918168FBE0}" destId="{BFE0F7BB-C66C-4315-9AE6-3ED6E78B9EFE}" srcOrd="0" destOrd="0" presId="urn:microsoft.com/office/officeart/2008/layout/HorizontalMultiLevelHierarchy"/>
    <dgm:cxn modelId="{20EA6748-B2A7-41F3-855D-E13D9BB07977}" type="presParOf" srcId="{27BC2BFE-7CDD-4C8C-B10D-0E918168FBE0}" destId="{8EEC64C8-920E-4F34-8E2C-909243F2A6F3}" srcOrd="1" destOrd="0" presId="urn:microsoft.com/office/officeart/2008/layout/HorizontalMultiLevelHierarchy"/>
    <dgm:cxn modelId="{2F7319FA-2002-4D1E-A3B6-E9F670FDF6E0}" type="presParOf" srcId="{2EE7402F-D38D-4F20-A1C9-2C074788D753}" destId="{6A1D5CCB-C3A1-4923-8A71-A73B38E8C8C6}" srcOrd="4" destOrd="0" presId="urn:microsoft.com/office/officeart/2008/layout/HorizontalMultiLevelHierarchy"/>
    <dgm:cxn modelId="{43E832DC-4058-4599-9A6D-96A2B45F2458}" type="presParOf" srcId="{6A1D5CCB-C3A1-4923-8A71-A73B38E8C8C6}" destId="{DAD80607-0630-469D-8B99-055F98C2541D}" srcOrd="0" destOrd="0" presId="urn:microsoft.com/office/officeart/2008/layout/HorizontalMultiLevelHierarchy"/>
    <dgm:cxn modelId="{184AA483-FDAF-47E4-9C11-8094DF9E8A6A}" type="presParOf" srcId="{2EE7402F-D38D-4F20-A1C9-2C074788D753}" destId="{FB5BFD2A-B797-47B0-82A8-E112D6C72DF5}" srcOrd="5" destOrd="0" presId="urn:microsoft.com/office/officeart/2008/layout/HorizontalMultiLevelHierarchy"/>
    <dgm:cxn modelId="{A148C2FD-24A7-4EDB-845A-433960916DDA}" type="presParOf" srcId="{FB5BFD2A-B797-47B0-82A8-E112D6C72DF5}" destId="{C7A4B8AB-9D11-43B1-96D8-801FE2359DB2}" srcOrd="0" destOrd="0" presId="urn:microsoft.com/office/officeart/2008/layout/HorizontalMultiLevelHierarchy"/>
    <dgm:cxn modelId="{98041197-659D-40DB-97D0-3E1F711F16A8}" type="presParOf" srcId="{FB5BFD2A-B797-47B0-82A8-E112D6C72DF5}" destId="{5C79E9CE-BF90-45E8-B5EA-753161B8248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D5CCB-C3A1-4923-8A71-A73B38E8C8C6}">
      <dsp:nvSpPr>
        <dsp:cNvPr id="0" name=""/>
        <dsp:cNvSpPr/>
      </dsp:nvSpPr>
      <dsp:spPr>
        <a:xfrm>
          <a:off x="4447127" y="4319621"/>
          <a:ext cx="241087" cy="459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543" y="0"/>
              </a:lnTo>
              <a:lnTo>
                <a:pt x="120543" y="459388"/>
              </a:lnTo>
              <a:lnTo>
                <a:pt x="241087" y="4593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554700" y="4536345"/>
        <a:ext cx="25940" cy="25940"/>
      </dsp:txXfrm>
    </dsp:sp>
    <dsp:sp modelId="{6FF41337-2FCA-4A2A-B689-FAAA18090BB0}">
      <dsp:nvSpPr>
        <dsp:cNvPr id="0" name=""/>
        <dsp:cNvSpPr/>
      </dsp:nvSpPr>
      <dsp:spPr>
        <a:xfrm>
          <a:off x="4447127" y="4273901"/>
          <a:ext cx="2410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087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561643" y="4313594"/>
        <a:ext cx="12054" cy="12054"/>
      </dsp:txXfrm>
    </dsp:sp>
    <dsp:sp modelId="{B8292535-C910-4111-9DD2-6EEB64D9B1E0}">
      <dsp:nvSpPr>
        <dsp:cNvPr id="0" name=""/>
        <dsp:cNvSpPr/>
      </dsp:nvSpPr>
      <dsp:spPr>
        <a:xfrm>
          <a:off x="4447127" y="3860233"/>
          <a:ext cx="241087" cy="459388"/>
        </a:xfrm>
        <a:custGeom>
          <a:avLst/>
          <a:gdLst/>
          <a:ahLst/>
          <a:cxnLst/>
          <a:rect l="0" t="0" r="0" b="0"/>
          <a:pathLst>
            <a:path>
              <a:moveTo>
                <a:pt x="0" y="459388"/>
              </a:moveTo>
              <a:lnTo>
                <a:pt x="120543" y="459388"/>
              </a:lnTo>
              <a:lnTo>
                <a:pt x="120543" y="0"/>
              </a:lnTo>
              <a:lnTo>
                <a:pt x="241087" y="0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4554700" y="4076957"/>
        <a:ext cx="25940" cy="25940"/>
      </dsp:txXfrm>
    </dsp:sp>
    <dsp:sp modelId="{0B042CAF-2C41-485B-866C-7CDE78BA3BA6}">
      <dsp:nvSpPr>
        <dsp:cNvPr id="0" name=""/>
        <dsp:cNvSpPr/>
      </dsp:nvSpPr>
      <dsp:spPr>
        <a:xfrm>
          <a:off x="2638606" y="2773726"/>
          <a:ext cx="603085" cy="1545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1542" y="0"/>
              </a:lnTo>
              <a:lnTo>
                <a:pt x="301542" y="1545895"/>
              </a:lnTo>
              <a:lnTo>
                <a:pt x="603085" y="1545895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2898664" y="3505189"/>
        <a:ext cx="82968" cy="82968"/>
      </dsp:txXfrm>
    </dsp:sp>
    <dsp:sp modelId="{2D8F0265-B76B-41E8-AE1F-8683393FCD5A}">
      <dsp:nvSpPr>
        <dsp:cNvPr id="0" name=""/>
        <dsp:cNvSpPr/>
      </dsp:nvSpPr>
      <dsp:spPr>
        <a:xfrm>
          <a:off x="4306501" y="3171150"/>
          <a:ext cx="241087" cy="229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543" y="0"/>
              </a:lnTo>
              <a:lnTo>
                <a:pt x="120543" y="229694"/>
              </a:lnTo>
              <a:lnTo>
                <a:pt x="241087" y="229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418719" y="3277672"/>
        <a:ext cx="16649" cy="16649"/>
      </dsp:txXfrm>
    </dsp:sp>
    <dsp:sp modelId="{9030041E-1ABA-4FEB-8F18-05465CF8CEDD}">
      <dsp:nvSpPr>
        <dsp:cNvPr id="0" name=""/>
        <dsp:cNvSpPr/>
      </dsp:nvSpPr>
      <dsp:spPr>
        <a:xfrm>
          <a:off x="4306501" y="2941456"/>
          <a:ext cx="241087" cy="229694"/>
        </a:xfrm>
        <a:custGeom>
          <a:avLst/>
          <a:gdLst/>
          <a:ahLst/>
          <a:cxnLst/>
          <a:rect l="0" t="0" r="0" b="0"/>
          <a:pathLst>
            <a:path>
              <a:moveTo>
                <a:pt x="0" y="229694"/>
              </a:moveTo>
              <a:lnTo>
                <a:pt x="120543" y="229694"/>
              </a:lnTo>
              <a:lnTo>
                <a:pt x="120543" y="0"/>
              </a:lnTo>
              <a:lnTo>
                <a:pt x="241087" y="0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4418719" y="3047978"/>
        <a:ext cx="16649" cy="16649"/>
      </dsp:txXfrm>
    </dsp:sp>
    <dsp:sp modelId="{5B56B3CE-BB89-41AB-A135-F2DE8DD8BF26}">
      <dsp:nvSpPr>
        <dsp:cNvPr id="0" name=""/>
        <dsp:cNvSpPr/>
      </dsp:nvSpPr>
      <dsp:spPr>
        <a:xfrm>
          <a:off x="2638606" y="2773726"/>
          <a:ext cx="603085" cy="397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1542" y="0"/>
              </a:lnTo>
              <a:lnTo>
                <a:pt x="301542" y="397424"/>
              </a:lnTo>
              <a:lnTo>
                <a:pt x="603085" y="397424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2922092" y="2954381"/>
        <a:ext cx="36112" cy="36112"/>
      </dsp:txXfrm>
    </dsp:sp>
    <dsp:sp modelId="{17D232DB-AE6F-463F-8FCD-6E96A052ACE7}">
      <dsp:nvSpPr>
        <dsp:cNvPr id="0" name=""/>
        <dsp:cNvSpPr/>
      </dsp:nvSpPr>
      <dsp:spPr>
        <a:xfrm>
          <a:off x="4447127" y="1333596"/>
          <a:ext cx="241087" cy="1148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543" y="0"/>
              </a:lnTo>
              <a:lnTo>
                <a:pt x="120543" y="1148471"/>
              </a:lnTo>
              <a:lnTo>
                <a:pt x="241087" y="11484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538333" y="1878494"/>
        <a:ext cx="58675" cy="58675"/>
      </dsp:txXfrm>
    </dsp:sp>
    <dsp:sp modelId="{DFE39017-24FF-4EA4-BF8F-514A437490B7}">
      <dsp:nvSpPr>
        <dsp:cNvPr id="0" name=""/>
        <dsp:cNvSpPr/>
      </dsp:nvSpPr>
      <dsp:spPr>
        <a:xfrm>
          <a:off x="4447127" y="1333596"/>
          <a:ext cx="241087" cy="689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543" y="0"/>
              </a:lnTo>
              <a:lnTo>
                <a:pt x="120543" y="689082"/>
              </a:lnTo>
              <a:lnTo>
                <a:pt x="241087" y="6890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549419" y="1659886"/>
        <a:ext cx="36501" cy="36501"/>
      </dsp:txXfrm>
    </dsp:sp>
    <dsp:sp modelId="{D51D474B-3C43-410E-BBCF-F1EBDB299B26}">
      <dsp:nvSpPr>
        <dsp:cNvPr id="0" name=""/>
        <dsp:cNvSpPr/>
      </dsp:nvSpPr>
      <dsp:spPr>
        <a:xfrm>
          <a:off x="4447127" y="1333596"/>
          <a:ext cx="241087" cy="229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543" y="0"/>
              </a:lnTo>
              <a:lnTo>
                <a:pt x="120543" y="229694"/>
              </a:lnTo>
              <a:lnTo>
                <a:pt x="241087" y="229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559345" y="1440118"/>
        <a:ext cx="16649" cy="16649"/>
      </dsp:txXfrm>
    </dsp:sp>
    <dsp:sp modelId="{E90FDEB0-2176-4B92-B135-E32F26712896}">
      <dsp:nvSpPr>
        <dsp:cNvPr id="0" name=""/>
        <dsp:cNvSpPr/>
      </dsp:nvSpPr>
      <dsp:spPr>
        <a:xfrm>
          <a:off x="4447127" y="1103901"/>
          <a:ext cx="241087" cy="229694"/>
        </a:xfrm>
        <a:custGeom>
          <a:avLst/>
          <a:gdLst/>
          <a:ahLst/>
          <a:cxnLst/>
          <a:rect l="0" t="0" r="0" b="0"/>
          <a:pathLst>
            <a:path>
              <a:moveTo>
                <a:pt x="0" y="229694"/>
              </a:moveTo>
              <a:lnTo>
                <a:pt x="120543" y="229694"/>
              </a:lnTo>
              <a:lnTo>
                <a:pt x="120543" y="0"/>
              </a:lnTo>
              <a:lnTo>
                <a:pt x="241087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559345" y="1210424"/>
        <a:ext cx="16649" cy="16649"/>
      </dsp:txXfrm>
    </dsp:sp>
    <dsp:sp modelId="{58ED2919-0BAC-44F7-AF15-C6E245B6956C}">
      <dsp:nvSpPr>
        <dsp:cNvPr id="0" name=""/>
        <dsp:cNvSpPr/>
      </dsp:nvSpPr>
      <dsp:spPr>
        <a:xfrm>
          <a:off x="4447127" y="644513"/>
          <a:ext cx="241087" cy="689082"/>
        </a:xfrm>
        <a:custGeom>
          <a:avLst/>
          <a:gdLst/>
          <a:ahLst/>
          <a:cxnLst/>
          <a:rect l="0" t="0" r="0" b="0"/>
          <a:pathLst>
            <a:path>
              <a:moveTo>
                <a:pt x="0" y="689082"/>
              </a:moveTo>
              <a:lnTo>
                <a:pt x="120543" y="689082"/>
              </a:lnTo>
              <a:lnTo>
                <a:pt x="120543" y="0"/>
              </a:lnTo>
              <a:lnTo>
                <a:pt x="241087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549419" y="970803"/>
        <a:ext cx="36501" cy="36501"/>
      </dsp:txXfrm>
    </dsp:sp>
    <dsp:sp modelId="{3629C91A-C1EE-43F1-957A-41114723552D}">
      <dsp:nvSpPr>
        <dsp:cNvPr id="0" name=""/>
        <dsp:cNvSpPr/>
      </dsp:nvSpPr>
      <dsp:spPr>
        <a:xfrm>
          <a:off x="4447127" y="185124"/>
          <a:ext cx="241087" cy="1148471"/>
        </a:xfrm>
        <a:custGeom>
          <a:avLst/>
          <a:gdLst/>
          <a:ahLst/>
          <a:cxnLst/>
          <a:rect l="0" t="0" r="0" b="0"/>
          <a:pathLst>
            <a:path>
              <a:moveTo>
                <a:pt x="0" y="1148471"/>
              </a:moveTo>
              <a:lnTo>
                <a:pt x="120543" y="1148471"/>
              </a:lnTo>
              <a:lnTo>
                <a:pt x="120543" y="0"/>
              </a:lnTo>
              <a:lnTo>
                <a:pt x="241087" y="0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4538333" y="730022"/>
        <a:ext cx="58675" cy="58675"/>
      </dsp:txXfrm>
    </dsp:sp>
    <dsp:sp modelId="{E0E8751D-25B0-49F6-8BD6-1AE720FE00F2}">
      <dsp:nvSpPr>
        <dsp:cNvPr id="0" name=""/>
        <dsp:cNvSpPr/>
      </dsp:nvSpPr>
      <dsp:spPr>
        <a:xfrm>
          <a:off x="2638606" y="1333596"/>
          <a:ext cx="603085" cy="1440129"/>
        </a:xfrm>
        <a:custGeom>
          <a:avLst/>
          <a:gdLst/>
          <a:ahLst/>
          <a:cxnLst/>
          <a:rect l="0" t="0" r="0" b="0"/>
          <a:pathLst>
            <a:path>
              <a:moveTo>
                <a:pt x="0" y="1440129"/>
              </a:moveTo>
              <a:lnTo>
                <a:pt x="301542" y="1440129"/>
              </a:lnTo>
              <a:lnTo>
                <a:pt x="301542" y="0"/>
              </a:lnTo>
              <a:lnTo>
                <a:pt x="603085" y="0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2901116" y="2014628"/>
        <a:ext cx="78065" cy="78065"/>
      </dsp:txXfrm>
    </dsp:sp>
    <dsp:sp modelId="{31701DDF-4BA4-40CD-93CE-A42E291FC80F}">
      <dsp:nvSpPr>
        <dsp:cNvPr id="0" name=""/>
        <dsp:cNvSpPr/>
      </dsp:nvSpPr>
      <dsp:spPr>
        <a:xfrm flipH="1">
          <a:off x="1436222" y="1998485"/>
          <a:ext cx="854288" cy="1550480"/>
        </a:xfrm>
        <a:prstGeom prst="round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28575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solidFill>
                <a:schemeClr val="tx1"/>
              </a:solidFill>
            </a:rPr>
            <a:t>Sepsis</a:t>
          </a:r>
        </a:p>
      </dsp:txBody>
      <dsp:txXfrm>
        <a:off x="1477925" y="2040188"/>
        <a:ext cx="770882" cy="1467074"/>
      </dsp:txXfrm>
    </dsp:sp>
    <dsp:sp modelId="{CF5CEE62-B934-4D9E-84CB-152EE3946C13}">
      <dsp:nvSpPr>
        <dsp:cNvPr id="0" name=""/>
        <dsp:cNvSpPr/>
      </dsp:nvSpPr>
      <dsp:spPr>
        <a:xfrm>
          <a:off x="3241691" y="1149840"/>
          <a:ext cx="1205435" cy="367510"/>
        </a:xfrm>
        <a:prstGeom prst="roundRect">
          <a:avLst/>
        </a:prstGeom>
        <a:solidFill>
          <a:schemeClr val="accent3"/>
        </a:solidFill>
        <a:ln w="285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Prevention</a:t>
          </a:r>
        </a:p>
      </dsp:txBody>
      <dsp:txXfrm>
        <a:off x="3259631" y="1167780"/>
        <a:ext cx="1169555" cy="331630"/>
      </dsp:txXfrm>
    </dsp:sp>
    <dsp:sp modelId="{698C40A9-F66D-45B9-83BD-8C24309EC503}">
      <dsp:nvSpPr>
        <dsp:cNvPr id="0" name=""/>
        <dsp:cNvSpPr/>
      </dsp:nvSpPr>
      <dsp:spPr>
        <a:xfrm>
          <a:off x="4688214" y="1369"/>
          <a:ext cx="1205435" cy="367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Appropriate recognition and management of maternal infection/colonisation</a:t>
          </a:r>
        </a:p>
      </dsp:txBody>
      <dsp:txXfrm>
        <a:off x="4706154" y="19309"/>
        <a:ext cx="1169555" cy="331630"/>
      </dsp:txXfrm>
    </dsp:sp>
    <dsp:sp modelId="{1CE5BFA5-0D0B-4668-A721-C4D20A37D83C}">
      <dsp:nvSpPr>
        <dsp:cNvPr id="0" name=""/>
        <dsp:cNvSpPr/>
      </dsp:nvSpPr>
      <dsp:spPr>
        <a:xfrm>
          <a:off x="4688214" y="460758"/>
          <a:ext cx="1205435" cy="367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Probiotics</a:t>
          </a:r>
        </a:p>
      </dsp:txBody>
      <dsp:txXfrm>
        <a:off x="4688214" y="460758"/>
        <a:ext cx="1205435" cy="367510"/>
      </dsp:txXfrm>
    </dsp:sp>
    <dsp:sp modelId="{D5B04EB7-5DEB-4264-A20E-8DD6127E8B3A}">
      <dsp:nvSpPr>
        <dsp:cNvPr id="0" name=""/>
        <dsp:cNvSpPr/>
      </dsp:nvSpPr>
      <dsp:spPr>
        <a:xfrm>
          <a:off x="4688214" y="920146"/>
          <a:ext cx="1205435" cy="367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Appropriate Prophylactic or empirical treatment</a:t>
          </a:r>
        </a:p>
      </dsp:txBody>
      <dsp:txXfrm>
        <a:off x="4688214" y="920146"/>
        <a:ext cx="1205435" cy="367510"/>
      </dsp:txXfrm>
    </dsp:sp>
    <dsp:sp modelId="{B7A35E69-043E-4737-A360-827335C53241}">
      <dsp:nvSpPr>
        <dsp:cNvPr id="0" name=""/>
        <dsp:cNvSpPr/>
      </dsp:nvSpPr>
      <dsp:spPr>
        <a:xfrm>
          <a:off x="4688214" y="1379535"/>
          <a:ext cx="1205435" cy="367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Indwelling cannula/catheter insertion and ongoing care</a:t>
          </a:r>
        </a:p>
      </dsp:txBody>
      <dsp:txXfrm>
        <a:off x="4688214" y="1379535"/>
        <a:ext cx="1205435" cy="367510"/>
      </dsp:txXfrm>
    </dsp:sp>
    <dsp:sp modelId="{5B44143D-E254-4AB9-BF85-5B160ECEA65B}">
      <dsp:nvSpPr>
        <dsp:cNvPr id="0" name=""/>
        <dsp:cNvSpPr/>
      </dsp:nvSpPr>
      <dsp:spPr>
        <a:xfrm>
          <a:off x="4688214" y="1838923"/>
          <a:ext cx="1205435" cy="367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Avoidance of prolonged ventilation</a:t>
          </a:r>
        </a:p>
      </dsp:txBody>
      <dsp:txXfrm>
        <a:off x="4688214" y="1838923"/>
        <a:ext cx="1205435" cy="367510"/>
      </dsp:txXfrm>
    </dsp:sp>
    <dsp:sp modelId="{EFC4FF82-2802-4B8E-89E7-89C107FE7C6D}">
      <dsp:nvSpPr>
        <dsp:cNvPr id="0" name=""/>
        <dsp:cNvSpPr/>
      </dsp:nvSpPr>
      <dsp:spPr>
        <a:xfrm>
          <a:off x="4688214" y="2298312"/>
          <a:ext cx="1205435" cy="367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Breast milk</a:t>
          </a:r>
        </a:p>
      </dsp:txBody>
      <dsp:txXfrm>
        <a:off x="4688214" y="2298312"/>
        <a:ext cx="1205435" cy="367510"/>
      </dsp:txXfrm>
    </dsp:sp>
    <dsp:sp modelId="{C95986DA-6B69-43E6-8BED-646E4A63B317}">
      <dsp:nvSpPr>
        <dsp:cNvPr id="0" name=""/>
        <dsp:cNvSpPr/>
      </dsp:nvSpPr>
      <dsp:spPr>
        <a:xfrm>
          <a:off x="3241691" y="2791331"/>
          <a:ext cx="1064809" cy="759637"/>
        </a:xfrm>
        <a:prstGeom prst="roundRect">
          <a:avLst/>
        </a:prstGeom>
        <a:solidFill>
          <a:schemeClr val="accent3"/>
        </a:solidFill>
        <a:ln w="285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Recognition and Diagnosis</a:t>
          </a:r>
        </a:p>
      </dsp:txBody>
      <dsp:txXfrm>
        <a:off x="3278773" y="2828413"/>
        <a:ext cx="990645" cy="685473"/>
      </dsp:txXfrm>
    </dsp:sp>
    <dsp:sp modelId="{83D12D3C-5D5F-4B3E-96D8-ACA58243AF26}">
      <dsp:nvSpPr>
        <dsp:cNvPr id="0" name=""/>
        <dsp:cNvSpPr/>
      </dsp:nvSpPr>
      <dsp:spPr>
        <a:xfrm>
          <a:off x="4547588" y="2757700"/>
          <a:ext cx="1205435" cy="367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Timely diagnosis</a:t>
          </a:r>
        </a:p>
      </dsp:txBody>
      <dsp:txXfrm>
        <a:off x="4565528" y="2775640"/>
        <a:ext cx="1169555" cy="331630"/>
      </dsp:txXfrm>
    </dsp:sp>
    <dsp:sp modelId="{1AB1DB6A-4082-4C41-8468-3CCD9D89A273}">
      <dsp:nvSpPr>
        <dsp:cNvPr id="0" name=""/>
        <dsp:cNvSpPr/>
      </dsp:nvSpPr>
      <dsp:spPr>
        <a:xfrm>
          <a:off x="4547588" y="3217089"/>
          <a:ext cx="1205435" cy="367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Appropriate escalation</a:t>
          </a:r>
        </a:p>
      </dsp:txBody>
      <dsp:txXfrm>
        <a:off x="4547588" y="3217089"/>
        <a:ext cx="1205435" cy="367510"/>
      </dsp:txXfrm>
    </dsp:sp>
    <dsp:sp modelId="{1110CBB3-4B48-487E-9300-6E98CBB10B27}">
      <dsp:nvSpPr>
        <dsp:cNvPr id="0" name=""/>
        <dsp:cNvSpPr/>
      </dsp:nvSpPr>
      <dsp:spPr>
        <a:xfrm>
          <a:off x="3241691" y="4135866"/>
          <a:ext cx="1205435" cy="367510"/>
        </a:xfrm>
        <a:prstGeom prst="roundRect">
          <a:avLst/>
        </a:prstGeom>
        <a:solidFill>
          <a:schemeClr val="accent3"/>
        </a:solidFill>
        <a:ln w="285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Treatment</a:t>
          </a:r>
        </a:p>
      </dsp:txBody>
      <dsp:txXfrm>
        <a:off x="3259631" y="4153806"/>
        <a:ext cx="1169555" cy="331630"/>
      </dsp:txXfrm>
    </dsp:sp>
    <dsp:sp modelId="{E79EFC4D-05C3-4A7A-9331-834E6CB1134D}">
      <dsp:nvSpPr>
        <dsp:cNvPr id="0" name=""/>
        <dsp:cNvSpPr/>
      </dsp:nvSpPr>
      <dsp:spPr>
        <a:xfrm>
          <a:off x="4688214" y="3676477"/>
          <a:ext cx="1205435" cy="367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Appropriate antibiotic choice at initiation and escalation during deterioration</a:t>
          </a:r>
        </a:p>
      </dsp:txBody>
      <dsp:txXfrm>
        <a:off x="4706154" y="3694417"/>
        <a:ext cx="1169555" cy="331630"/>
      </dsp:txXfrm>
    </dsp:sp>
    <dsp:sp modelId="{BFE0F7BB-C66C-4315-9AE6-3ED6E78B9EFE}">
      <dsp:nvSpPr>
        <dsp:cNvPr id="0" name=""/>
        <dsp:cNvSpPr/>
      </dsp:nvSpPr>
      <dsp:spPr>
        <a:xfrm>
          <a:off x="4688214" y="4135866"/>
          <a:ext cx="1205435" cy="367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Timely intervention</a:t>
          </a:r>
        </a:p>
      </dsp:txBody>
      <dsp:txXfrm>
        <a:off x="4688214" y="4135866"/>
        <a:ext cx="1205435" cy="367510"/>
      </dsp:txXfrm>
    </dsp:sp>
    <dsp:sp modelId="{C7A4B8AB-9D11-43B1-96D8-801FE2359DB2}">
      <dsp:nvSpPr>
        <dsp:cNvPr id="0" name=""/>
        <dsp:cNvSpPr/>
      </dsp:nvSpPr>
      <dsp:spPr>
        <a:xfrm>
          <a:off x="4688214" y="4595254"/>
          <a:ext cx="1205435" cy="367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Appropriate respiratory and cardiovascular support</a:t>
          </a:r>
        </a:p>
      </dsp:txBody>
      <dsp:txXfrm>
        <a:off x="4688214" y="4595254"/>
        <a:ext cx="1205435" cy="367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8FDF9-3274-4653-9259-3A473D52D76F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49A81-BD59-47D8-B012-B060AB1F4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115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127C4-4A5F-41EF-BB2C-C5835D71AF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64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B4559-DAE8-4F55-A3B5-0E27119A3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EC119C-C457-47B7-9CEA-C0906BC5C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1F632-6E8D-4E2B-9D05-FBB65D57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F246-013F-47BB-BD91-F158D687821E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DACCD-1C74-47DD-9122-8FEDD65BD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F5D2A-562C-4975-8FCC-830A94B28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32B9-FCA9-4564-9941-05F1F21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858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40464-FBF5-4431-886F-CD05817E1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3576D-34AE-41F9-B553-DAD58E855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DE974-D3CD-43BE-8835-DEF75752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F246-013F-47BB-BD91-F158D687821E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2D807-3DA9-4E12-88CF-E2EDA6679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F4D9A-AE1B-4B5C-B13C-1B2717843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32B9-FCA9-4564-9941-05F1F21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76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52799-03CF-4E91-98CB-3DFD3DC51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6CC466-FD1C-4462-BB91-BEA80A960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9450D-7A67-45B4-BB4E-23D7C09D6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F246-013F-47BB-BD91-F158D687821E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D3E2F-A4D1-4861-8D98-286C3A05E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AEC01-98B5-494F-BB95-B9D830F7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32B9-FCA9-4564-9941-05F1F21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70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524000"/>
            <a:ext cx="10363200" cy="4191000"/>
          </a:xfrm>
        </p:spPr>
        <p:txBody>
          <a:bodyPr/>
          <a:lstStyle/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92800" y="6400800"/>
            <a:ext cx="162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598C0-D912-4670-B51F-8982A6FC1D20}" type="datetimeFigureOut">
              <a:rPr lang="en-GB"/>
              <a:pPr>
                <a:defRPr/>
              </a:pPr>
              <a:t>23/03/2023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18400" y="6400800"/>
            <a:ext cx="294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4800" y="6400800"/>
            <a:ext cx="101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33D6A-B548-422D-9A95-C07356A4AF1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63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416B-DD2D-4BCC-910A-257ABB563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9EE50-C616-425C-AA65-BF422ADE4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27579-9D53-4FE6-B277-4970EBD06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F246-013F-47BB-BD91-F158D687821E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1A05C-7DFE-449C-8E26-D4CD67525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47D67-DF96-4453-874F-30D9AF9B5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32B9-FCA9-4564-9941-05F1F21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5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31DC7-58A2-491C-825A-825A6FEE7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EB360-43EF-4E7A-A179-8AC96754B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1FAD3-FD36-4968-8745-FD6547F1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F246-013F-47BB-BD91-F158D687821E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1F447-C77B-41D4-A6B0-D9029E41F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B7AFF-227A-41DE-8543-78D7FA81D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32B9-FCA9-4564-9941-05F1F21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8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A4650-2E3C-4B8D-9523-9B2D9CA60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80583-4690-4A7C-8162-1B9D7BD704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0E3B8-25A5-4E9C-9FAE-51624F01F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06684-58D6-4D56-BDAA-E04E4F023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F246-013F-47BB-BD91-F158D687821E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DBCD6-7956-48D4-B8C5-1020A753B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B7FB6-450D-485E-90ED-1CACE5254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32B9-FCA9-4564-9941-05F1F21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16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9678F-1C8A-455A-82D5-0DC7975DB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BAE2D-81D2-496B-84A1-E133480E6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50A78-A630-4BA8-94DD-845171D91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501F63-7064-47E7-943F-1880A6FE3F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CB5FD7-9EFF-4BB1-9060-32CE9C48E1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B558A1-9404-4623-A12F-2B1F9309F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F246-013F-47BB-BD91-F158D687821E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60ABEA-15C2-430F-81F5-A90E2DD34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F2AC8-552D-40E9-A8DB-AC7C7E7B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32B9-FCA9-4564-9941-05F1F21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71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437A-9024-46EA-8354-B0B42F216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3008F6-11B9-4C22-8C89-F1CF87E9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F246-013F-47BB-BD91-F158D687821E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30C632-A1DE-4EF9-B3CC-23551D026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C7C55B-5973-4FC6-B781-5F668081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32B9-FCA9-4564-9941-05F1F21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2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B24792-CDDA-4D2C-82DF-83FB8326F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F246-013F-47BB-BD91-F158D687821E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DB71C-2FC8-4A44-BEA9-98004B393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043FA-5622-40B6-B8AA-AF15BCC1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32B9-FCA9-4564-9941-05F1F21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8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34D9-6F3A-4C22-872D-C3D3F7075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651F2-E5D5-4142-BA49-44B49FA5E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A5199-B0E4-40D0-9222-06923D000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A6430-E1D7-4CC8-A1FE-F05D87CB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F246-013F-47BB-BD91-F158D687821E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73E78-4BF6-4265-B90E-75E7E92C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5AD3D-73AB-4055-8F42-A4AB0590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32B9-FCA9-4564-9941-05F1F21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09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DC2B7-4E55-47F5-9FD9-E7F911A47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F4D38B-6282-44A7-815C-84BC3E1AB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2E01E-5EF7-459B-B82B-3DC5F1A6C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8BBBE-3819-44AF-8AB2-C8FC7296E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F246-013F-47BB-BD91-F158D687821E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BD5D1-D70A-4383-B664-91EDA0BC5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A26BF-8971-4D44-AD27-33E96AB7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32B9-FCA9-4564-9941-05F1F21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91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2D56CA-BBB1-4269-B124-C73169AD1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B5219-6211-4AE8-92F1-F6BA18163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4A383-B48D-4FBB-8DC8-64F7A7BF0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BF246-013F-47BB-BD91-F158D687821E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CC3CE-34C7-47AF-AFF9-B5680B491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BAEA0-7467-455F-9022-B3B0855ED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032B9-FCA9-4564-9941-05F1F21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00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77310197"/>
              </p:ext>
            </p:extLst>
          </p:nvPr>
        </p:nvGraphicFramePr>
        <p:xfrm>
          <a:off x="1382105" y="1648578"/>
          <a:ext cx="7343774" cy="496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3972" name="TextBox 9"/>
          <p:cNvSpPr txBox="1">
            <a:spLocks noChangeArrowheads="1"/>
          </p:cNvSpPr>
          <p:nvPr/>
        </p:nvSpPr>
        <p:spPr bwMode="auto">
          <a:xfrm>
            <a:off x="2458061" y="1274770"/>
            <a:ext cx="10080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prstClr val="black"/>
                </a:solidFill>
              </a:rPr>
              <a:t>Outcome</a:t>
            </a:r>
          </a:p>
        </p:txBody>
      </p:sp>
      <p:sp>
        <p:nvSpPr>
          <p:cNvPr id="83973" name="TextBox 10"/>
          <p:cNvSpPr txBox="1">
            <a:spLocks noChangeArrowheads="1"/>
          </p:cNvSpPr>
          <p:nvPr/>
        </p:nvSpPr>
        <p:spPr bwMode="auto">
          <a:xfrm>
            <a:off x="4367217" y="1273176"/>
            <a:ext cx="1728787" cy="5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prstClr val="black"/>
                </a:solidFill>
              </a:rPr>
              <a:t>Evidence-based drivers</a:t>
            </a:r>
          </a:p>
        </p:txBody>
      </p:sp>
      <p:sp>
        <p:nvSpPr>
          <p:cNvPr id="83974" name="TextBox 11"/>
          <p:cNvSpPr txBox="1">
            <a:spLocks noChangeArrowheads="1"/>
          </p:cNvSpPr>
          <p:nvPr/>
        </p:nvSpPr>
        <p:spPr bwMode="auto">
          <a:xfrm>
            <a:off x="6096000" y="1274770"/>
            <a:ext cx="1800200" cy="30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prstClr val="black"/>
                </a:solidFill>
              </a:rPr>
              <a:t>Specific Interventions</a:t>
            </a:r>
          </a:p>
        </p:txBody>
      </p:sp>
      <p:sp>
        <p:nvSpPr>
          <p:cNvPr id="83975" name="TextBox 12"/>
          <p:cNvSpPr txBox="1">
            <a:spLocks noChangeArrowheads="1"/>
          </p:cNvSpPr>
          <p:nvPr/>
        </p:nvSpPr>
        <p:spPr bwMode="auto">
          <a:xfrm>
            <a:off x="8081967" y="1274770"/>
            <a:ext cx="1728787" cy="5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prstClr val="black"/>
                </a:solidFill>
              </a:rPr>
              <a:t>Standards + Change Ideas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8144382" y="1854164"/>
            <a:ext cx="1728192" cy="2203660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22" name="Rounded Rectangle 4"/>
            <p:cNvSpPr/>
            <p:nvPr/>
          </p:nvSpPr>
          <p:spPr>
            <a:xfrm>
              <a:off x="3922922" y="33668"/>
              <a:ext cx="1173867" cy="375604"/>
            </a:xfrm>
            <a:prstGeom prst="rect">
              <a:avLst/>
            </a:prstGeom>
            <a:grpFill/>
            <a:ln w="2857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Insertion checklist </a:t>
              </a:r>
            </a:p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Infusions made up aseptically</a:t>
              </a:r>
            </a:p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Appropriate use of ongoing care plans e.g. VIPS/CLIPS</a:t>
              </a:r>
            </a:p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Minimise access to line</a:t>
              </a:r>
            </a:p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Prompt removal of cannula/central line once no longer needed 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113966" y="4431627"/>
            <a:ext cx="1758608" cy="447970"/>
            <a:chOff x="3827219" y="182622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0" name="Rounded Rectangle 29"/>
            <p:cNvSpPr/>
            <p:nvPr/>
          </p:nvSpPr>
          <p:spPr>
            <a:xfrm>
              <a:off x="3827219" y="182622"/>
              <a:ext cx="1365275" cy="416242"/>
            </a:xfrm>
            <a:prstGeom prst="roundRect">
              <a:avLst/>
            </a:prstGeom>
            <a:grpFill/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866387" y="210938"/>
              <a:ext cx="1173867" cy="375604"/>
            </a:xfrm>
            <a:prstGeom prst="rect">
              <a:avLst/>
            </a:prstGeom>
            <a:grpFill/>
            <a:ln w="2857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Be aware of colonisation/previous infection and sensitivities</a:t>
              </a: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2424114" y="188917"/>
            <a:ext cx="7343775" cy="873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12" tIns="45456" rIns="90912" bIns="45456"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Sepsis</a:t>
            </a:r>
            <a:endParaRPr lang="en-GB" sz="2800" dirty="0">
              <a:solidFill>
                <a:srgbClr val="FF0000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997EC7-15DA-4589-8868-5F2C242584A0}"/>
              </a:ext>
            </a:extLst>
          </p:cNvPr>
          <p:cNvGrpSpPr/>
          <p:nvPr/>
        </p:nvGrpSpPr>
        <p:grpSpPr>
          <a:xfrm>
            <a:off x="8098604" y="5274946"/>
            <a:ext cx="1850164" cy="1174059"/>
            <a:chOff x="3827219" y="182622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5" name="Rounded Rectangle 29">
              <a:extLst>
                <a:ext uri="{FF2B5EF4-FFF2-40B4-BE49-F238E27FC236}">
                  <a16:creationId xmlns:a16="http://schemas.microsoft.com/office/drawing/2014/main" id="{09C54E1A-A018-4B3F-9D51-1939CE24741A}"/>
                </a:ext>
              </a:extLst>
            </p:cNvPr>
            <p:cNvSpPr/>
            <p:nvPr/>
          </p:nvSpPr>
          <p:spPr>
            <a:xfrm>
              <a:off x="3827219" y="182622"/>
              <a:ext cx="1365275" cy="416242"/>
            </a:xfrm>
            <a:prstGeom prst="roundRect">
              <a:avLst/>
            </a:prstGeom>
            <a:grpFill/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>
              <a:extLst>
                <a:ext uri="{FF2B5EF4-FFF2-40B4-BE49-F238E27FC236}">
                  <a16:creationId xmlns:a16="http://schemas.microsoft.com/office/drawing/2014/main" id="{07F76B26-4287-4A66-AE08-6A6D4C4E2D5A}"/>
                </a:ext>
              </a:extLst>
            </p:cNvPr>
            <p:cNvSpPr/>
            <p:nvPr/>
          </p:nvSpPr>
          <p:spPr>
            <a:xfrm>
              <a:off x="3866387" y="210938"/>
              <a:ext cx="1173867" cy="375604"/>
            </a:xfrm>
            <a:prstGeom prst="rect">
              <a:avLst/>
            </a:prstGeom>
            <a:grpFill/>
            <a:ln w="2857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Reconsider antibiotic choice in face of deterioration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1474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116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 Gargani</dc:creator>
  <cp:lastModifiedBy>GARGANI, Yousef (BRADFORD TEACHING HOSPITALS NHS FOUNDATION TRUST)</cp:lastModifiedBy>
  <cp:revision>3</cp:revision>
  <dcterms:created xsi:type="dcterms:W3CDTF">2021-02-02T02:45:47Z</dcterms:created>
  <dcterms:modified xsi:type="dcterms:W3CDTF">2023-03-24T09:22:25Z</dcterms:modified>
</cp:coreProperties>
</file>