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EAD93-5951-4171-83EC-E092D03AA53F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A1B4-FBBA-4110-8554-793B5B1B2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28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EAD93-5951-4171-83EC-E092D03AA53F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A1B4-FBBA-4110-8554-793B5B1B2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589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EAD93-5951-4171-83EC-E092D03AA53F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A1B4-FBBA-4110-8554-793B5B1B2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11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EAD93-5951-4171-83EC-E092D03AA53F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A1B4-FBBA-4110-8554-793B5B1B2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706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EAD93-5951-4171-83EC-E092D03AA53F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A1B4-FBBA-4110-8554-793B5B1B2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635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EAD93-5951-4171-83EC-E092D03AA53F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A1B4-FBBA-4110-8554-793B5B1B2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428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EAD93-5951-4171-83EC-E092D03AA53F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A1B4-FBBA-4110-8554-793B5B1B2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809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EAD93-5951-4171-83EC-E092D03AA53F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A1B4-FBBA-4110-8554-793B5B1B2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224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EAD93-5951-4171-83EC-E092D03AA53F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A1B4-FBBA-4110-8554-793B5B1B2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241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EAD93-5951-4171-83EC-E092D03AA53F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A1B4-FBBA-4110-8554-793B5B1B2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746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EAD93-5951-4171-83EC-E092D03AA53F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D4A1B4-FBBA-4110-8554-793B5B1B2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905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EAD93-5951-4171-83EC-E092D03AA53F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4A1B4-FBBA-4110-8554-793B5B1B2A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394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625484"/>
          </a:xfrm>
        </p:spPr>
        <p:txBody>
          <a:bodyPr>
            <a:normAutofit/>
          </a:bodyPr>
          <a:lstStyle/>
          <a:p>
            <a:r>
              <a:rPr lang="en-GB" dirty="0" smtClean="0"/>
              <a:t>Mortality Review Group Meeting</a:t>
            </a:r>
            <a:br>
              <a:rPr lang="en-GB" dirty="0" smtClean="0"/>
            </a:br>
            <a:r>
              <a:rPr lang="en-GB" sz="4400" dirty="0" smtClean="0"/>
              <a:t>date</a:t>
            </a:r>
            <a:br>
              <a:rPr lang="en-GB" sz="4400" dirty="0" smtClean="0"/>
            </a:br>
            <a:r>
              <a:rPr lang="en-GB" sz="4400" dirty="0" smtClean="0"/>
              <a:t>Bader ID</a:t>
            </a:r>
            <a:br>
              <a:rPr lang="en-GB" sz="4400" dirty="0" smtClean="0"/>
            </a:br>
            <a:r>
              <a:rPr lang="en-GB" sz="4400" dirty="0" smtClean="0"/>
              <a:t>PMRT grade</a:t>
            </a:r>
            <a:endParaRPr lang="en-GB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76800"/>
            <a:ext cx="9144000" cy="1043354"/>
          </a:xfrm>
        </p:spPr>
        <p:txBody>
          <a:bodyPr>
            <a:normAutofit/>
          </a:bodyPr>
          <a:lstStyle/>
          <a:p>
            <a:r>
              <a:rPr lang="en-GB" sz="4000" dirty="0" smtClean="0"/>
              <a:t>Hospital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056326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142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2431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Circumstances of death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9552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Cause of death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MCCD</a:t>
            </a:r>
          </a:p>
          <a:p>
            <a:endParaRPr lang="en-GB" dirty="0"/>
          </a:p>
          <a:p>
            <a:r>
              <a:rPr lang="en-GB" dirty="0" smtClean="0"/>
              <a:t>PM/Coroner?</a:t>
            </a:r>
          </a:p>
          <a:p>
            <a:r>
              <a:rPr lang="en-GB" dirty="0" smtClean="0"/>
              <a:t>Further information from PM</a:t>
            </a:r>
          </a:p>
        </p:txBody>
      </p:sp>
    </p:spTree>
    <p:extLst>
      <p:ext uri="{BB962C8B-B14F-4D97-AF65-F5344CB8AC3E}">
        <p14:creationId xmlns:p14="http://schemas.microsoft.com/office/powerpoint/2010/main" val="2755893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734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30</Words>
  <Application>Microsoft Office PowerPoint</Application>
  <PresentationFormat>Widescreen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Mortality Review Group Meeting date Bader ID PMRT grade</vt:lpstr>
      <vt:lpstr>Background</vt:lpstr>
      <vt:lpstr>Progress</vt:lpstr>
      <vt:lpstr>Circumstances of death</vt:lpstr>
      <vt:lpstr>Cause of death </vt:lpstr>
      <vt:lpstr>Learning Points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Mortality Review Group Meeting 20/10/22</dc:title>
  <dc:creator>Gibson David</dc:creator>
  <cp:lastModifiedBy>YATES, Helen (HULL UNIVERSITY TEACHING HOSPITALS NHS TRUST)</cp:lastModifiedBy>
  <cp:revision>4</cp:revision>
  <dcterms:created xsi:type="dcterms:W3CDTF">2022-10-11T10:05:02Z</dcterms:created>
  <dcterms:modified xsi:type="dcterms:W3CDTF">2023-08-22T17:54:51Z</dcterms:modified>
</cp:coreProperties>
</file>