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21" autoAdjust="0"/>
  </p:normalViewPr>
  <p:slideViewPr>
    <p:cSldViewPr>
      <p:cViewPr varScale="1">
        <p:scale>
          <a:sx n="97" d="100"/>
          <a:sy n="97" d="100"/>
        </p:scale>
        <p:origin x="20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EAF17B-49DB-443F-898E-06E03ACD2D4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A3C1F13-BB86-444C-94AF-F2502CFF3A28}">
      <dgm:prSet phldrT="[Text]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NEC</a:t>
          </a:r>
        </a:p>
      </dgm:t>
    </dgm:pt>
    <dgm:pt modelId="{BF16AAE7-FE97-46BA-91BE-03267A86A94E}" type="parTrans" cxnId="{56DD8737-8452-43FD-85B1-14188921753B}">
      <dgm:prSet/>
      <dgm:spPr/>
      <dgm:t>
        <a:bodyPr/>
        <a:lstStyle/>
        <a:p>
          <a:endParaRPr lang="en-GB"/>
        </a:p>
      </dgm:t>
    </dgm:pt>
    <dgm:pt modelId="{F5AA0923-67BF-4EC0-8C22-AE712B46EE0C}" type="sibTrans" cxnId="{56DD8737-8452-43FD-85B1-14188921753B}">
      <dgm:prSet/>
      <dgm:spPr/>
      <dgm:t>
        <a:bodyPr/>
        <a:lstStyle/>
        <a:p>
          <a:endParaRPr lang="en-GB"/>
        </a:p>
      </dgm:t>
    </dgm:pt>
    <dgm:pt modelId="{AE315944-3168-4E0E-A637-AFB91A39AFC1}">
      <dgm:prSet phldrT="[Text]"/>
      <dgm:spPr>
        <a:solidFill>
          <a:schemeClr val="accent3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Human breast milk</a:t>
          </a:r>
        </a:p>
      </dgm:t>
    </dgm:pt>
    <dgm:pt modelId="{F97AA74F-F958-4560-8441-1D5963873098}" type="parTrans" cxnId="{19A72A83-7177-4B25-9846-1086BFDF6B50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 dirty="0"/>
        </a:p>
      </dgm:t>
    </dgm:pt>
    <dgm:pt modelId="{2ADA845C-D6C7-4386-8B11-6B954257106B}" type="sibTrans" cxnId="{19A72A83-7177-4B25-9846-1086BFDF6B50}">
      <dgm:prSet/>
      <dgm:spPr/>
      <dgm:t>
        <a:bodyPr/>
        <a:lstStyle/>
        <a:p>
          <a:endParaRPr lang="en-GB"/>
        </a:p>
      </dgm:t>
    </dgm:pt>
    <dgm:pt modelId="{966D9D59-3225-4998-8AB8-03DDB048ECC1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/>
            <a:t>Exclusive EBM use</a:t>
          </a:r>
        </a:p>
      </dgm:t>
    </dgm:pt>
    <dgm:pt modelId="{E1643E44-4DCA-4BC7-A01A-B12DDBE7D3CF}" type="parTrans" cxnId="{11598B20-FED3-44CA-BBF4-937D0A54DD08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 dirty="0"/>
        </a:p>
      </dgm:t>
    </dgm:pt>
    <dgm:pt modelId="{EC48D8E8-79A7-4AE6-A8DA-AC3DC095048A}" type="sibTrans" cxnId="{11598B20-FED3-44CA-BBF4-937D0A54DD08}">
      <dgm:prSet/>
      <dgm:spPr/>
      <dgm:t>
        <a:bodyPr/>
        <a:lstStyle/>
        <a:p>
          <a:endParaRPr lang="en-GB"/>
        </a:p>
      </dgm:t>
    </dgm:pt>
    <dgm:pt modelId="{5707DE97-D356-453D-8FD8-49099746B0D0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/>
            <a:t>Availability of Donor EBM</a:t>
          </a:r>
        </a:p>
      </dgm:t>
    </dgm:pt>
    <dgm:pt modelId="{7FAC3AD3-2DE6-4419-9DA1-09C3ECD5C00B}" type="parTrans" cxnId="{F702E88B-00FA-450C-8CFF-251830AE2DB5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 dirty="0"/>
        </a:p>
      </dgm:t>
    </dgm:pt>
    <dgm:pt modelId="{54EBB949-090B-4E30-9D54-74627D55BC48}" type="sibTrans" cxnId="{F702E88B-00FA-450C-8CFF-251830AE2DB5}">
      <dgm:prSet/>
      <dgm:spPr/>
      <dgm:t>
        <a:bodyPr/>
        <a:lstStyle/>
        <a:p>
          <a:endParaRPr lang="en-GB"/>
        </a:p>
      </dgm:t>
    </dgm:pt>
    <dgm:pt modelId="{613B9CF7-F2AE-419C-A1FC-A9C2BF02BAD1}">
      <dgm:prSet phldrT="[Text]"/>
      <dgm:spPr>
        <a:solidFill>
          <a:schemeClr val="accent3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Antenatal Steroids</a:t>
          </a:r>
        </a:p>
      </dgm:t>
    </dgm:pt>
    <dgm:pt modelId="{C14A612D-C9B2-44BC-9A3D-01513E60E370}" type="parTrans" cxnId="{2C86B3F6-7EB4-4110-964E-4C06CAD0763A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 dirty="0"/>
        </a:p>
      </dgm:t>
    </dgm:pt>
    <dgm:pt modelId="{B825B709-8E58-4A66-A2C3-1552599E3CA2}" type="sibTrans" cxnId="{2C86B3F6-7EB4-4110-964E-4C06CAD0763A}">
      <dgm:prSet/>
      <dgm:spPr/>
      <dgm:t>
        <a:bodyPr/>
        <a:lstStyle/>
        <a:p>
          <a:endParaRPr lang="en-GB"/>
        </a:p>
      </dgm:t>
    </dgm:pt>
    <dgm:pt modelId="{EB53EA07-0D23-4D1C-97DC-DA59ECACDC3D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/>
            <a:t>Full course of AN steroids</a:t>
          </a:r>
        </a:p>
      </dgm:t>
    </dgm:pt>
    <dgm:pt modelId="{AD44C19A-9547-4792-8875-853767FB9161}" type="parTrans" cxnId="{429D767A-DCBD-4989-870C-938CD9DBF8E8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 dirty="0"/>
        </a:p>
      </dgm:t>
    </dgm:pt>
    <dgm:pt modelId="{92BF8E3C-6251-4B63-8CDB-A6FA800AFCFA}" type="sibTrans" cxnId="{429D767A-DCBD-4989-870C-938CD9DBF8E8}">
      <dgm:prSet/>
      <dgm:spPr/>
      <dgm:t>
        <a:bodyPr/>
        <a:lstStyle/>
        <a:p>
          <a:endParaRPr lang="en-GB"/>
        </a:p>
      </dgm:t>
    </dgm:pt>
    <dgm:pt modelId="{414C4CB7-B59E-4CF8-A30A-3C7250AB4FF8}">
      <dgm:prSet phldrT="[Text]"/>
      <dgm:spPr>
        <a:solidFill>
          <a:schemeClr val="accent3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Probiotics</a:t>
          </a:r>
        </a:p>
      </dgm:t>
    </dgm:pt>
    <dgm:pt modelId="{1C981A20-985F-4C16-BD85-CD9D37EFF7CE}" type="parTrans" cxnId="{58F27204-B8FE-49D1-9E42-73074021655D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 dirty="0"/>
        </a:p>
      </dgm:t>
    </dgm:pt>
    <dgm:pt modelId="{8FC97AC2-50D3-4A71-8069-6D3EADF816FE}" type="sibTrans" cxnId="{58F27204-B8FE-49D1-9E42-73074021655D}">
      <dgm:prSet/>
      <dgm:spPr/>
      <dgm:t>
        <a:bodyPr/>
        <a:lstStyle/>
        <a:p>
          <a:endParaRPr lang="en-GB"/>
        </a:p>
      </dgm:t>
    </dgm:pt>
    <dgm:pt modelId="{FB50B548-87FE-4884-AF31-EE59FD1F15E5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/>
            <a:t>e.g. Lactobacillus and/or Bifidobacterium </a:t>
          </a:r>
        </a:p>
      </dgm:t>
    </dgm:pt>
    <dgm:pt modelId="{9CF4CE00-CBC8-4CD3-886E-431EF60ED478}" type="parTrans" cxnId="{2B13A705-79B8-466A-ABCC-FB2D19D32EFB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 dirty="0"/>
        </a:p>
      </dgm:t>
    </dgm:pt>
    <dgm:pt modelId="{54F7F818-FF4F-4F11-A158-FB18693F5FB4}" type="sibTrans" cxnId="{2B13A705-79B8-466A-ABCC-FB2D19D32EFB}">
      <dgm:prSet/>
      <dgm:spPr/>
      <dgm:t>
        <a:bodyPr/>
        <a:lstStyle/>
        <a:p>
          <a:endParaRPr lang="en-GB"/>
        </a:p>
      </dgm:t>
    </dgm:pt>
    <dgm:pt modelId="{E5BBD7E7-E01E-4EC5-A32C-B6BFB4CED235}">
      <dgm:prSet phldrT="[Text]"/>
      <dgm:spPr>
        <a:solidFill>
          <a:schemeClr val="accent3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Prolonged courses of Abx</a:t>
          </a:r>
        </a:p>
      </dgm:t>
    </dgm:pt>
    <dgm:pt modelId="{4257D7FC-C7B5-409C-A9BB-7C05D3023340}" type="parTrans" cxnId="{EEB5601C-DD9A-4343-AA9D-B214D1B53B3D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 dirty="0"/>
        </a:p>
      </dgm:t>
    </dgm:pt>
    <dgm:pt modelId="{C39D76CD-1689-40D6-8408-2A3B2F857368}" type="sibTrans" cxnId="{EEB5601C-DD9A-4343-AA9D-B214D1B53B3D}">
      <dgm:prSet/>
      <dgm:spPr/>
      <dgm:t>
        <a:bodyPr/>
        <a:lstStyle/>
        <a:p>
          <a:endParaRPr lang="en-GB"/>
        </a:p>
      </dgm:t>
    </dgm:pt>
    <dgm:pt modelId="{FEDFECAE-6941-4B8B-A096-42B1C39CE3F9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dirty="0"/>
            <a:t>Minimise empirical/prolonged antibiotic use</a:t>
          </a:r>
        </a:p>
      </dgm:t>
    </dgm:pt>
    <dgm:pt modelId="{76D89483-B302-4FC0-A472-16C934C3C89D}" type="parTrans" cxnId="{908F96B1-4F03-4BCB-801D-CFD30D66DC5C}">
      <dgm:prSet/>
      <dgm:spPr/>
      <dgm:t>
        <a:bodyPr/>
        <a:lstStyle/>
        <a:p>
          <a:endParaRPr lang="en-GB"/>
        </a:p>
      </dgm:t>
    </dgm:pt>
    <dgm:pt modelId="{6E105147-F547-4C77-892E-662399DED146}" type="sibTrans" cxnId="{908F96B1-4F03-4BCB-801D-CFD30D66DC5C}">
      <dgm:prSet/>
      <dgm:spPr/>
      <dgm:t>
        <a:bodyPr/>
        <a:lstStyle/>
        <a:p>
          <a:endParaRPr lang="en-GB"/>
        </a:p>
      </dgm:t>
    </dgm:pt>
    <dgm:pt modelId="{534328C8-04A5-49C2-B2DA-F66A5FA66BA4}">
      <dgm:prSet/>
      <dgm:spPr>
        <a:solidFill>
          <a:schemeClr val="accent3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Avoid acid suppression treatment</a:t>
          </a:r>
        </a:p>
      </dgm:t>
    </dgm:pt>
    <dgm:pt modelId="{38F59D5D-1C26-43AB-8681-7876B7B10819}" type="parTrans" cxnId="{E40DE20E-C02F-4EE0-B62F-DBB59CE8EF21}">
      <dgm:prSet/>
      <dgm:spPr/>
      <dgm:t>
        <a:bodyPr/>
        <a:lstStyle/>
        <a:p>
          <a:endParaRPr lang="en-GB"/>
        </a:p>
      </dgm:t>
    </dgm:pt>
    <dgm:pt modelId="{3457C10E-816F-4A74-B070-69066AC698FD}" type="sibTrans" cxnId="{E40DE20E-C02F-4EE0-B62F-DBB59CE8EF21}">
      <dgm:prSet/>
      <dgm:spPr/>
      <dgm:t>
        <a:bodyPr/>
        <a:lstStyle/>
        <a:p>
          <a:endParaRPr lang="en-GB"/>
        </a:p>
      </dgm:t>
    </dgm:pt>
    <dgm:pt modelId="{6C4A676E-A740-4990-B040-F16AFEEE733D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dirty="0"/>
            <a:t>Avoid H2 receptor antagonist/PPI use</a:t>
          </a:r>
        </a:p>
      </dgm:t>
    </dgm:pt>
    <dgm:pt modelId="{6F089AA1-4C96-496D-BAF7-9F35D2DCB726}" type="parTrans" cxnId="{83A3A2C1-26D0-4A22-8247-AC32C92E4C22}">
      <dgm:prSet/>
      <dgm:spPr/>
      <dgm:t>
        <a:bodyPr/>
        <a:lstStyle/>
        <a:p>
          <a:endParaRPr lang="en-GB"/>
        </a:p>
      </dgm:t>
    </dgm:pt>
    <dgm:pt modelId="{D6BB2147-7016-4F29-A893-07B844E84E94}" type="sibTrans" cxnId="{83A3A2C1-26D0-4A22-8247-AC32C92E4C22}">
      <dgm:prSet/>
      <dgm:spPr/>
      <dgm:t>
        <a:bodyPr/>
        <a:lstStyle/>
        <a:p>
          <a:endParaRPr lang="en-GB"/>
        </a:p>
      </dgm:t>
    </dgm:pt>
    <dgm:pt modelId="{08AE8E29-66C3-4333-B7E3-B742428D1220}">
      <dgm:prSet/>
      <dgm:spPr>
        <a:solidFill>
          <a:schemeClr val="accent3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Avoidance of severe anaemia </a:t>
          </a:r>
        </a:p>
      </dgm:t>
    </dgm:pt>
    <dgm:pt modelId="{5907ED6C-32B7-491F-ACA9-9DE9E55EAF0E}" type="parTrans" cxnId="{FE96AC1E-00FF-408E-9E4E-432B3972ECE7}">
      <dgm:prSet/>
      <dgm:spPr/>
      <dgm:t>
        <a:bodyPr/>
        <a:lstStyle/>
        <a:p>
          <a:endParaRPr lang="en-GB"/>
        </a:p>
      </dgm:t>
    </dgm:pt>
    <dgm:pt modelId="{112678C2-8E75-4233-B1A3-60CA5C15B474}" type="sibTrans" cxnId="{FE96AC1E-00FF-408E-9E4E-432B3972ECE7}">
      <dgm:prSet/>
      <dgm:spPr/>
      <dgm:t>
        <a:bodyPr/>
        <a:lstStyle/>
        <a:p>
          <a:endParaRPr lang="en-GB"/>
        </a:p>
      </dgm:t>
    </dgm:pt>
    <dgm:pt modelId="{2369B3C5-1EBF-4A68-9CB7-FE2DBE13724A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dirty="0"/>
            <a:t>Deferred Cord Clamping</a:t>
          </a:r>
        </a:p>
      </dgm:t>
    </dgm:pt>
    <dgm:pt modelId="{F5CE8464-06D6-4F24-B289-8B322912D7D1}" type="parTrans" cxnId="{39BE3911-15DB-4083-8B8D-8D93F917D8D8}">
      <dgm:prSet/>
      <dgm:spPr/>
      <dgm:t>
        <a:bodyPr/>
        <a:lstStyle/>
        <a:p>
          <a:endParaRPr lang="en-GB"/>
        </a:p>
      </dgm:t>
    </dgm:pt>
    <dgm:pt modelId="{A0F80813-08A5-4DD5-82CA-09D1BB291F02}" type="sibTrans" cxnId="{39BE3911-15DB-4083-8B8D-8D93F917D8D8}">
      <dgm:prSet/>
      <dgm:spPr/>
      <dgm:t>
        <a:bodyPr/>
        <a:lstStyle/>
        <a:p>
          <a:endParaRPr lang="en-GB"/>
        </a:p>
      </dgm:t>
    </dgm:pt>
    <dgm:pt modelId="{C24119F0-4A5A-4E5E-B15B-2505603786FA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dirty="0"/>
            <a:t>Minimise blood tests</a:t>
          </a:r>
        </a:p>
      </dgm:t>
    </dgm:pt>
    <dgm:pt modelId="{7B1C6F2C-19A2-4955-85AD-1D886D6DE25C}" type="parTrans" cxnId="{8B8558C9-AB8C-4CFD-953E-A28D267C778A}">
      <dgm:prSet/>
      <dgm:spPr/>
      <dgm:t>
        <a:bodyPr/>
        <a:lstStyle/>
        <a:p>
          <a:endParaRPr lang="en-GB"/>
        </a:p>
      </dgm:t>
    </dgm:pt>
    <dgm:pt modelId="{AC9475C0-4743-4B86-83D3-024009B5D6E9}" type="sibTrans" cxnId="{8B8558C9-AB8C-4CFD-953E-A28D267C778A}">
      <dgm:prSet/>
      <dgm:spPr/>
      <dgm:t>
        <a:bodyPr/>
        <a:lstStyle/>
        <a:p>
          <a:endParaRPr lang="en-GB"/>
        </a:p>
      </dgm:t>
    </dgm:pt>
    <dgm:pt modelId="{B13719FD-840E-4961-894C-04D5B713462B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GB" dirty="0"/>
            <a:t>Avoid additives that affect osmolarity of feed e.g. thickener</a:t>
          </a:r>
        </a:p>
      </dgm:t>
    </dgm:pt>
    <dgm:pt modelId="{DB36A1D8-1E25-4E46-BFD7-1077C8C23FC8}" type="parTrans" cxnId="{B109FD45-9706-4112-9CB0-CC590F665113}">
      <dgm:prSet/>
      <dgm:spPr/>
      <dgm:t>
        <a:bodyPr/>
        <a:lstStyle/>
        <a:p>
          <a:endParaRPr lang="en-GB"/>
        </a:p>
      </dgm:t>
    </dgm:pt>
    <dgm:pt modelId="{47619BCD-A248-4CC1-8B09-F667F4062B3E}" type="sibTrans" cxnId="{B109FD45-9706-4112-9CB0-CC590F665113}">
      <dgm:prSet/>
      <dgm:spPr/>
      <dgm:t>
        <a:bodyPr/>
        <a:lstStyle/>
        <a:p>
          <a:endParaRPr lang="en-GB"/>
        </a:p>
      </dgm:t>
    </dgm:pt>
    <dgm:pt modelId="{7F206B2F-1739-456D-8CAA-5FDAC3B514FF}" type="pres">
      <dgm:prSet presAssocID="{84EAF17B-49DB-443F-898E-06E03ACD2D4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E93EECA-32A5-4AFC-BB8B-C14E5EDCEF2E}" type="pres">
      <dgm:prSet presAssocID="{4A3C1F13-BB86-444C-94AF-F2502CFF3A28}" presName="root1" presStyleCnt="0"/>
      <dgm:spPr/>
    </dgm:pt>
    <dgm:pt modelId="{31701DDF-4BA4-40CD-93CE-A42E291FC80F}" type="pres">
      <dgm:prSet presAssocID="{4A3C1F13-BB86-444C-94AF-F2502CFF3A28}" presName="LevelOneTextNode" presStyleLbl="node0" presStyleIdx="0" presStyleCnt="1" custAng="5400000" custFlipHor="1" custScaleX="421887" custScaleY="44166" custLinFactNeighborX="-98500" custLinFactNeighborY="-2734">
        <dgm:presLayoutVars>
          <dgm:chPref val="3"/>
        </dgm:presLayoutVars>
      </dgm:prSet>
      <dgm:spPr>
        <a:prstGeom prst="roundRect">
          <a:avLst/>
        </a:prstGeom>
      </dgm:spPr>
    </dgm:pt>
    <dgm:pt modelId="{E5362D07-4858-4A2C-A46A-314E33AF06E1}" type="pres">
      <dgm:prSet presAssocID="{4A3C1F13-BB86-444C-94AF-F2502CFF3A28}" presName="level2hierChild" presStyleCnt="0"/>
      <dgm:spPr/>
    </dgm:pt>
    <dgm:pt modelId="{E0E8751D-25B0-49F6-8BD6-1AE720FE00F2}" type="pres">
      <dgm:prSet presAssocID="{F97AA74F-F958-4560-8441-1D5963873098}" presName="conn2-1" presStyleLbl="parChTrans1D2" presStyleIdx="0" presStyleCnt="6"/>
      <dgm:spPr/>
    </dgm:pt>
    <dgm:pt modelId="{F957851E-5FA4-483E-8C7B-166EED602DAB}" type="pres">
      <dgm:prSet presAssocID="{F97AA74F-F958-4560-8441-1D5963873098}" presName="connTx" presStyleLbl="parChTrans1D2" presStyleIdx="0" presStyleCnt="6"/>
      <dgm:spPr/>
    </dgm:pt>
    <dgm:pt modelId="{429AFCD0-3988-422C-849C-35254D695D8B}" type="pres">
      <dgm:prSet presAssocID="{AE315944-3168-4E0E-A637-AFB91A39AFC1}" presName="root2" presStyleCnt="0"/>
      <dgm:spPr/>
    </dgm:pt>
    <dgm:pt modelId="{CF5CEE62-B934-4D9E-84CB-152EE3946C13}" type="pres">
      <dgm:prSet presAssocID="{AE315944-3168-4E0E-A637-AFB91A39AFC1}" presName="LevelTwoTextNode" presStyleLbl="node2" presStyleIdx="0" presStyleCnt="6">
        <dgm:presLayoutVars>
          <dgm:chPref val="3"/>
        </dgm:presLayoutVars>
      </dgm:prSet>
      <dgm:spPr>
        <a:prstGeom prst="roundRect">
          <a:avLst/>
        </a:prstGeom>
      </dgm:spPr>
    </dgm:pt>
    <dgm:pt modelId="{78ED5003-871A-42F7-84F0-2DF81CADD93B}" type="pres">
      <dgm:prSet presAssocID="{AE315944-3168-4E0E-A637-AFB91A39AFC1}" presName="level3hierChild" presStyleCnt="0"/>
      <dgm:spPr/>
    </dgm:pt>
    <dgm:pt modelId="{3629C91A-C1EE-43F1-957A-41114723552D}" type="pres">
      <dgm:prSet presAssocID="{E1643E44-4DCA-4BC7-A01A-B12DDBE7D3CF}" presName="conn2-1" presStyleLbl="parChTrans1D3" presStyleIdx="0" presStyleCnt="9"/>
      <dgm:spPr/>
    </dgm:pt>
    <dgm:pt modelId="{3181115D-C26E-4D4E-87E2-0E6E59930CE1}" type="pres">
      <dgm:prSet presAssocID="{E1643E44-4DCA-4BC7-A01A-B12DDBE7D3CF}" presName="connTx" presStyleLbl="parChTrans1D3" presStyleIdx="0" presStyleCnt="9"/>
      <dgm:spPr/>
    </dgm:pt>
    <dgm:pt modelId="{AAC576AC-89D2-457F-9263-1EB99907A1DE}" type="pres">
      <dgm:prSet presAssocID="{966D9D59-3225-4998-8AB8-03DDB048ECC1}" presName="root2" presStyleCnt="0"/>
      <dgm:spPr/>
    </dgm:pt>
    <dgm:pt modelId="{698C40A9-F66D-45B9-83BD-8C24309EC503}" type="pres">
      <dgm:prSet presAssocID="{966D9D59-3225-4998-8AB8-03DDB048ECC1}" presName="LevelTwoTextNode" presStyleLbl="node3" presStyleIdx="0" presStyleCnt="9">
        <dgm:presLayoutVars>
          <dgm:chPref val="3"/>
        </dgm:presLayoutVars>
      </dgm:prSet>
      <dgm:spPr>
        <a:prstGeom prst="roundRect">
          <a:avLst/>
        </a:prstGeom>
      </dgm:spPr>
    </dgm:pt>
    <dgm:pt modelId="{5A75B399-6072-4CDC-A536-A165C0E0ACB9}" type="pres">
      <dgm:prSet presAssocID="{966D9D59-3225-4998-8AB8-03DDB048ECC1}" presName="level3hierChild" presStyleCnt="0"/>
      <dgm:spPr/>
    </dgm:pt>
    <dgm:pt modelId="{7AAB4B11-AE3D-4B50-AADC-75DC22DDE25A}" type="pres">
      <dgm:prSet presAssocID="{7FAC3AD3-2DE6-4419-9DA1-09C3ECD5C00B}" presName="conn2-1" presStyleLbl="parChTrans1D3" presStyleIdx="1" presStyleCnt="9"/>
      <dgm:spPr/>
    </dgm:pt>
    <dgm:pt modelId="{AF5FA9E4-ED3A-4E69-8865-98B187313008}" type="pres">
      <dgm:prSet presAssocID="{7FAC3AD3-2DE6-4419-9DA1-09C3ECD5C00B}" presName="connTx" presStyleLbl="parChTrans1D3" presStyleIdx="1" presStyleCnt="9"/>
      <dgm:spPr/>
    </dgm:pt>
    <dgm:pt modelId="{0DC21E62-A87A-4018-9A52-F45B24A5E853}" type="pres">
      <dgm:prSet presAssocID="{5707DE97-D356-453D-8FD8-49099746B0D0}" presName="root2" presStyleCnt="0"/>
      <dgm:spPr/>
    </dgm:pt>
    <dgm:pt modelId="{97840B70-0E03-4132-82DB-88C558FB9245}" type="pres">
      <dgm:prSet presAssocID="{5707DE97-D356-453D-8FD8-49099746B0D0}" presName="LevelTwoTextNode" presStyleLbl="node3" presStyleIdx="1" presStyleCnt="9">
        <dgm:presLayoutVars>
          <dgm:chPref val="3"/>
        </dgm:presLayoutVars>
      </dgm:prSet>
      <dgm:spPr>
        <a:prstGeom prst="roundRect">
          <a:avLst/>
        </a:prstGeom>
      </dgm:spPr>
    </dgm:pt>
    <dgm:pt modelId="{39CF140A-278F-468E-A63C-39124E475846}" type="pres">
      <dgm:prSet presAssocID="{5707DE97-D356-453D-8FD8-49099746B0D0}" presName="level3hierChild" presStyleCnt="0"/>
      <dgm:spPr/>
    </dgm:pt>
    <dgm:pt modelId="{B64B5F4E-893C-4BEC-A858-3AC1B3C86470}" type="pres">
      <dgm:prSet presAssocID="{DB36A1D8-1E25-4E46-BFD7-1077C8C23FC8}" presName="conn2-1" presStyleLbl="parChTrans1D3" presStyleIdx="2" presStyleCnt="9"/>
      <dgm:spPr/>
    </dgm:pt>
    <dgm:pt modelId="{C1B10CD7-455A-4204-AFF3-9229DFBBD4E4}" type="pres">
      <dgm:prSet presAssocID="{DB36A1D8-1E25-4E46-BFD7-1077C8C23FC8}" presName="connTx" presStyleLbl="parChTrans1D3" presStyleIdx="2" presStyleCnt="9"/>
      <dgm:spPr/>
    </dgm:pt>
    <dgm:pt modelId="{4D940957-02F5-4A7C-BE72-1BEBE0D13E78}" type="pres">
      <dgm:prSet presAssocID="{B13719FD-840E-4961-894C-04D5B713462B}" presName="root2" presStyleCnt="0"/>
      <dgm:spPr/>
    </dgm:pt>
    <dgm:pt modelId="{5E03C35E-E4B2-49DE-8839-50F069ECC820}" type="pres">
      <dgm:prSet presAssocID="{B13719FD-840E-4961-894C-04D5B713462B}" presName="LevelTwoTextNode" presStyleLbl="node3" presStyleIdx="2" presStyleCnt="9">
        <dgm:presLayoutVars>
          <dgm:chPref val="3"/>
        </dgm:presLayoutVars>
      </dgm:prSet>
      <dgm:spPr/>
    </dgm:pt>
    <dgm:pt modelId="{9687B458-7FBC-4535-B947-5C372EEE0219}" type="pres">
      <dgm:prSet presAssocID="{B13719FD-840E-4961-894C-04D5B713462B}" presName="level3hierChild" presStyleCnt="0"/>
      <dgm:spPr/>
    </dgm:pt>
    <dgm:pt modelId="{5B56B3CE-BB89-41AB-A135-F2DE8DD8BF26}" type="pres">
      <dgm:prSet presAssocID="{C14A612D-C9B2-44BC-9A3D-01513E60E370}" presName="conn2-1" presStyleLbl="parChTrans1D2" presStyleIdx="1" presStyleCnt="6"/>
      <dgm:spPr/>
    </dgm:pt>
    <dgm:pt modelId="{4CA3D8CE-0201-445A-9892-3A65CBF57928}" type="pres">
      <dgm:prSet presAssocID="{C14A612D-C9B2-44BC-9A3D-01513E60E370}" presName="connTx" presStyleLbl="parChTrans1D2" presStyleIdx="1" presStyleCnt="6"/>
      <dgm:spPr/>
    </dgm:pt>
    <dgm:pt modelId="{E4273442-129B-4B98-A772-86E0A6A4AD43}" type="pres">
      <dgm:prSet presAssocID="{613B9CF7-F2AE-419C-A1FC-A9C2BF02BAD1}" presName="root2" presStyleCnt="0"/>
      <dgm:spPr/>
    </dgm:pt>
    <dgm:pt modelId="{C95986DA-6B69-43E6-8BED-646E4A63B317}" type="pres">
      <dgm:prSet presAssocID="{613B9CF7-F2AE-419C-A1FC-A9C2BF02BAD1}" presName="LevelTwoTextNode" presStyleLbl="node2" presStyleIdx="1" presStyleCnt="6">
        <dgm:presLayoutVars>
          <dgm:chPref val="3"/>
        </dgm:presLayoutVars>
      </dgm:prSet>
      <dgm:spPr>
        <a:prstGeom prst="roundRect">
          <a:avLst/>
        </a:prstGeom>
      </dgm:spPr>
    </dgm:pt>
    <dgm:pt modelId="{0959D2B6-3B53-4D55-A0E5-7DCB40EE8022}" type="pres">
      <dgm:prSet presAssocID="{613B9CF7-F2AE-419C-A1FC-A9C2BF02BAD1}" presName="level3hierChild" presStyleCnt="0"/>
      <dgm:spPr/>
    </dgm:pt>
    <dgm:pt modelId="{9030041E-1ABA-4FEB-8F18-05465CF8CEDD}" type="pres">
      <dgm:prSet presAssocID="{AD44C19A-9547-4792-8875-853767FB9161}" presName="conn2-1" presStyleLbl="parChTrans1D3" presStyleIdx="3" presStyleCnt="9"/>
      <dgm:spPr/>
    </dgm:pt>
    <dgm:pt modelId="{967B7D71-F676-474E-BDBC-3F4F020599E4}" type="pres">
      <dgm:prSet presAssocID="{AD44C19A-9547-4792-8875-853767FB9161}" presName="connTx" presStyleLbl="parChTrans1D3" presStyleIdx="3" presStyleCnt="9"/>
      <dgm:spPr/>
    </dgm:pt>
    <dgm:pt modelId="{596948F4-54C6-4230-B89A-6AE12BF8B654}" type="pres">
      <dgm:prSet presAssocID="{EB53EA07-0D23-4D1C-97DC-DA59ECACDC3D}" presName="root2" presStyleCnt="0"/>
      <dgm:spPr/>
    </dgm:pt>
    <dgm:pt modelId="{83D12D3C-5D5F-4B3E-96D8-ACA58243AF26}" type="pres">
      <dgm:prSet presAssocID="{EB53EA07-0D23-4D1C-97DC-DA59ECACDC3D}" presName="LevelTwoTextNode" presStyleLbl="node3" presStyleIdx="3" presStyleCnt="9">
        <dgm:presLayoutVars>
          <dgm:chPref val="3"/>
        </dgm:presLayoutVars>
      </dgm:prSet>
      <dgm:spPr>
        <a:prstGeom prst="roundRect">
          <a:avLst/>
        </a:prstGeom>
      </dgm:spPr>
    </dgm:pt>
    <dgm:pt modelId="{CB8B470F-2E1E-46AE-B364-85AE21FD3220}" type="pres">
      <dgm:prSet presAssocID="{EB53EA07-0D23-4D1C-97DC-DA59ECACDC3D}" presName="level3hierChild" presStyleCnt="0"/>
      <dgm:spPr/>
    </dgm:pt>
    <dgm:pt modelId="{0B042CAF-2C41-485B-866C-7CDE78BA3BA6}" type="pres">
      <dgm:prSet presAssocID="{1C981A20-985F-4C16-BD85-CD9D37EFF7CE}" presName="conn2-1" presStyleLbl="parChTrans1D2" presStyleIdx="2" presStyleCnt="6"/>
      <dgm:spPr/>
    </dgm:pt>
    <dgm:pt modelId="{BE7B1908-ECAE-4ED5-8DB7-7D59A151A87A}" type="pres">
      <dgm:prSet presAssocID="{1C981A20-985F-4C16-BD85-CD9D37EFF7CE}" presName="connTx" presStyleLbl="parChTrans1D2" presStyleIdx="2" presStyleCnt="6"/>
      <dgm:spPr/>
    </dgm:pt>
    <dgm:pt modelId="{2027F84B-A616-4E10-B58F-DB41CD982175}" type="pres">
      <dgm:prSet presAssocID="{414C4CB7-B59E-4CF8-A30A-3C7250AB4FF8}" presName="root2" presStyleCnt="0"/>
      <dgm:spPr/>
    </dgm:pt>
    <dgm:pt modelId="{1110CBB3-4B48-487E-9300-6E98CBB10B27}" type="pres">
      <dgm:prSet presAssocID="{414C4CB7-B59E-4CF8-A30A-3C7250AB4FF8}" presName="LevelTwoTextNode" presStyleLbl="node2" presStyleIdx="2" presStyleCnt="6">
        <dgm:presLayoutVars>
          <dgm:chPref val="3"/>
        </dgm:presLayoutVars>
      </dgm:prSet>
      <dgm:spPr>
        <a:prstGeom prst="roundRect">
          <a:avLst/>
        </a:prstGeom>
      </dgm:spPr>
    </dgm:pt>
    <dgm:pt modelId="{2EE7402F-D38D-4F20-A1C9-2C074788D753}" type="pres">
      <dgm:prSet presAssocID="{414C4CB7-B59E-4CF8-A30A-3C7250AB4FF8}" presName="level3hierChild" presStyleCnt="0"/>
      <dgm:spPr/>
    </dgm:pt>
    <dgm:pt modelId="{B8292535-C910-4111-9DD2-6EEB64D9B1E0}" type="pres">
      <dgm:prSet presAssocID="{9CF4CE00-CBC8-4CD3-886E-431EF60ED478}" presName="conn2-1" presStyleLbl="parChTrans1D3" presStyleIdx="4" presStyleCnt="9"/>
      <dgm:spPr/>
    </dgm:pt>
    <dgm:pt modelId="{1C61DBD6-1ED3-4FD0-940F-41438FD817DB}" type="pres">
      <dgm:prSet presAssocID="{9CF4CE00-CBC8-4CD3-886E-431EF60ED478}" presName="connTx" presStyleLbl="parChTrans1D3" presStyleIdx="4" presStyleCnt="9"/>
      <dgm:spPr/>
    </dgm:pt>
    <dgm:pt modelId="{DE7CE763-3B86-4C08-9FC5-AE2EC0DA55D8}" type="pres">
      <dgm:prSet presAssocID="{FB50B548-87FE-4884-AF31-EE59FD1F15E5}" presName="root2" presStyleCnt="0"/>
      <dgm:spPr/>
    </dgm:pt>
    <dgm:pt modelId="{E79EFC4D-05C3-4A7A-9331-834E6CB1134D}" type="pres">
      <dgm:prSet presAssocID="{FB50B548-87FE-4884-AF31-EE59FD1F15E5}" presName="LevelTwoTextNode" presStyleLbl="node3" presStyleIdx="4" presStyleCnt="9">
        <dgm:presLayoutVars>
          <dgm:chPref val="3"/>
        </dgm:presLayoutVars>
      </dgm:prSet>
      <dgm:spPr>
        <a:prstGeom prst="roundRect">
          <a:avLst/>
        </a:prstGeom>
      </dgm:spPr>
    </dgm:pt>
    <dgm:pt modelId="{F73EBC0E-ED37-420A-A823-1B0F96850E9D}" type="pres">
      <dgm:prSet presAssocID="{FB50B548-87FE-4884-AF31-EE59FD1F15E5}" presName="level3hierChild" presStyleCnt="0"/>
      <dgm:spPr/>
    </dgm:pt>
    <dgm:pt modelId="{CBF1082B-AB26-4009-94C1-0F6894E64B45}" type="pres">
      <dgm:prSet presAssocID="{4257D7FC-C7B5-409C-A9BB-7C05D3023340}" presName="conn2-1" presStyleLbl="parChTrans1D2" presStyleIdx="3" presStyleCnt="6"/>
      <dgm:spPr/>
    </dgm:pt>
    <dgm:pt modelId="{79DC01C0-FC89-43F2-A015-7FFF31394824}" type="pres">
      <dgm:prSet presAssocID="{4257D7FC-C7B5-409C-A9BB-7C05D3023340}" presName="connTx" presStyleLbl="parChTrans1D2" presStyleIdx="3" presStyleCnt="6"/>
      <dgm:spPr/>
    </dgm:pt>
    <dgm:pt modelId="{9D2CEA01-2B2A-4670-A440-85FD0B983316}" type="pres">
      <dgm:prSet presAssocID="{E5BBD7E7-E01E-4EC5-A32C-B6BFB4CED235}" presName="root2" presStyleCnt="0"/>
      <dgm:spPr/>
    </dgm:pt>
    <dgm:pt modelId="{D4DAEB71-1AA7-4037-85FF-293DB3909801}" type="pres">
      <dgm:prSet presAssocID="{E5BBD7E7-E01E-4EC5-A32C-B6BFB4CED235}" presName="LevelTwoTextNode" presStyleLbl="node2" presStyleIdx="3" presStyleCnt="6">
        <dgm:presLayoutVars>
          <dgm:chPref val="3"/>
        </dgm:presLayoutVars>
      </dgm:prSet>
      <dgm:spPr>
        <a:prstGeom prst="roundRect">
          <a:avLst/>
        </a:prstGeom>
      </dgm:spPr>
    </dgm:pt>
    <dgm:pt modelId="{56CD7DBA-FDD4-4A2D-846C-77C36CA22BA8}" type="pres">
      <dgm:prSet presAssocID="{E5BBD7E7-E01E-4EC5-A32C-B6BFB4CED235}" presName="level3hierChild" presStyleCnt="0"/>
      <dgm:spPr/>
    </dgm:pt>
    <dgm:pt modelId="{71C84051-3E27-458F-82D6-E586EEB7781C}" type="pres">
      <dgm:prSet presAssocID="{76D89483-B302-4FC0-A472-16C934C3C89D}" presName="conn2-1" presStyleLbl="parChTrans1D3" presStyleIdx="5" presStyleCnt="9"/>
      <dgm:spPr/>
    </dgm:pt>
    <dgm:pt modelId="{7A46A98B-6044-4028-8731-71701A551964}" type="pres">
      <dgm:prSet presAssocID="{76D89483-B302-4FC0-A472-16C934C3C89D}" presName="connTx" presStyleLbl="parChTrans1D3" presStyleIdx="5" presStyleCnt="9"/>
      <dgm:spPr/>
    </dgm:pt>
    <dgm:pt modelId="{10625294-51E7-4FAE-92EF-79D4064384F5}" type="pres">
      <dgm:prSet presAssocID="{FEDFECAE-6941-4B8B-A096-42B1C39CE3F9}" presName="root2" presStyleCnt="0"/>
      <dgm:spPr/>
    </dgm:pt>
    <dgm:pt modelId="{23AD32AF-BD5E-4742-8353-AACFB1400796}" type="pres">
      <dgm:prSet presAssocID="{FEDFECAE-6941-4B8B-A096-42B1C39CE3F9}" presName="LevelTwoTextNode" presStyleLbl="node3" presStyleIdx="5" presStyleCnt="9">
        <dgm:presLayoutVars>
          <dgm:chPref val="3"/>
        </dgm:presLayoutVars>
      </dgm:prSet>
      <dgm:spPr/>
    </dgm:pt>
    <dgm:pt modelId="{53CDD69D-EBAC-4282-B0DB-7911C375BEBF}" type="pres">
      <dgm:prSet presAssocID="{FEDFECAE-6941-4B8B-A096-42B1C39CE3F9}" presName="level3hierChild" presStyleCnt="0"/>
      <dgm:spPr/>
    </dgm:pt>
    <dgm:pt modelId="{BC3941BB-038C-4D9F-9A72-EA024211BECC}" type="pres">
      <dgm:prSet presAssocID="{38F59D5D-1C26-43AB-8681-7876B7B10819}" presName="conn2-1" presStyleLbl="parChTrans1D2" presStyleIdx="4" presStyleCnt="6"/>
      <dgm:spPr/>
    </dgm:pt>
    <dgm:pt modelId="{EB019971-3BE3-480B-9398-515CE091B96E}" type="pres">
      <dgm:prSet presAssocID="{38F59D5D-1C26-43AB-8681-7876B7B10819}" presName="connTx" presStyleLbl="parChTrans1D2" presStyleIdx="4" presStyleCnt="6"/>
      <dgm:spPr/>
    </dgm:pt>
    <dgm:pt modelId="{0DCD41A5-339A-49A7-A5B1-372235A0CCC0}" type="pres">
      <dgm:prSet presAssocID="{534328C8-04A5-49C2-B2DA-F66A5FA66BA4}" presName="root2" presStyleCnt="0"/>
      <dgm:spPr/>
    </dgm:pt>
    <dgm:pt modelId="{A767F701-EAB2-4B81-91C5-4BE6B477ADDE}" type="pres">
      <dgm:prSet presAssocID="{534328C8-04A5-49C2-B2DA-F66A5FA66BA4}" presName="LevelTwoTextNode" presStyleLbl="node2" presStyleIdx="4" presStyleCnt="6">
        <dgm:presLayoutVars>
          <dgm:chPref val="3"/>
        </dgm:presLayoutVars>
      </dgm:prSet>
      <dgm:spPr/>
    </dgm:pt>
    <dgm:pt modelId="{BC82A05E-2CFB-4EA3-AB9A-2F2B1BFAB7EA}" type="pres">
      <dgm:prSet presAssocID="{534328C8-04A5-49C2-B2DA-F66A5FA66BA4}" presName="level3hierChild" presStyleCnt="0"/>
      <dgm:spPr/>
    </dgm:pt>
    <dgm:pt modelId="{86B62E5F-F405-42C6-8995-B46AA655939A}" type="pres">
      <dgm:prSet presAssocID="{6F089AA1-4C96-496D-BAF7-9F35D2DCB726}" presName="conn2-1" presStyleLbl="parChTrans1D3" presStyleIdx="6" presStyleCnt="9"/>
      <dgm:spPr/>
    </dgm:pt>
    <dgm:pt modelId="{8505BA47-E61D-4BA7-BB63-3017EA3C5D47}" type="pres">
      <dgm:prSet presAssocID="{6F089AA1-4C96-496D-BAF7-9F35D2DCB726}" presName="connTx" presStyleLbl="parChTrans1D3" presStyleIdx="6" presStyleCnt="9"/>
      <dgm:spPr/>
    </dgm:pt>
    <dgm:pt modelId="{B0A3FDAD-A600-498F-8CA8-C385BAD7F13B}" type="pres">
      <dgm:prSet presAssocID="{6C4A676E-A740-4990-B040-F16AFEEE733D}" presName="root2" presStyleCnt="0"/>
      <dgm:spPr/>
    </dgm:pt>
    <dgm:pt modelId="{86D77745-094E-4DE6-B2FF-E44EABD2F9BC}" type="pres">
      <dgm:prSet presAssocID="{6C4A676E-A740-4990-B040-F16AFEEE733D}" presName="LevelTwoTextNode" presStyleLbl="node3" presStyleIdx="6" presStyleCnt="9">
        <dgm:presLayoutVars>
          <dgm:chPref val="3"/>
        </dgm:presLayoutVars>
      </dgm:prSet>
      <dgm:spPr/>
    </dgm:pt>
    <dgm:pt modelId="{84DF4391-B6C4-4606-81E6-0A57CC691260}" type="pres">
      <dgm:prSet presAssocID="{6C4A676E-A740-4990-B040-F16AFEEE733D}" presName="level3hierChild" presStyleCnt="0"/>
      <dgm:spPr/>
    </dgm:pt>
    <dgm:pt modelId="{BD517CD7-10BA-43C6-A323-96BA4065B6DE}" type="pres">
      <dgm:prSet presAssocID="{5907ED6C-32B7-491F-ACA9-9DE9E55EAF0E}" presName="conn2-1" presStyleLbl="parChTrans1D2" presStyleIdx="5" presStyleCnt="6"/>
      <dgm:spPr/>
    </dgm:pt>
    <dgm:pt modelId="{2CB5CC31-AAFE-4DAA-BF57-0AE51C1B9A58}" type="pres">
      <dgm:prSet presAssocID="{5907ED6C-32B7-491F-ACA9-9DE9E55EAF0E}" presName="connTx" presStyleLbl="parChTrans1D2" presStyleIdx="5" presStyleCnt="6"/>
      <dgm:spPr/>
    </dgm:pt>
    <dgm:pt modelId="{134C0F0B-328C-40E2-B273-318C6F6137D3}" type="pres">
      <dgm:prSet presAssocID="{08AE8E29-66C3-4333-B7E3-B742428D1220}" presName="root2" presStyleCnt="0"/>
      <dgm:spPr/>
    </dgm:pt>
    <dgm:pt modelId="{1295A441-EAC6-4CD3-9557-79A4BA5DA6D5}" type="pres">
      <dgm:prSet presAssocID="{08AE8E29-66C3-4333-B7E3-B742428D1220}" presName="LevelTwoTextNode" presStyleLbl="node2" presStyleIdx="5" presStyleCnt="6">
        <dgm:presLayoutVars>
          <dgm:chPref val="3"/>
        </dgm:presLayoutVars>
      </dgm:prSet>
      <dgm:spPr/>
    </dgm:pt>
    <dgm:pt modelId="{56B300A8-F413-4676-9CAE-BE62338A5856}" type="pres">
      <dgm:prSet presAssocID="{08AE8E29-66C3-4333-B7E3-B742428D1220}" presName="level3hierChild" presStyleCnt="0"/>
      <dgm:spPr/>
    </dgm:pt>
    <dgm:pt modelId="{1FA629ED-360B-43F2-863D-2967E7331D90}" type="pres">
      <dgm:prSet presAssocID="{F5CE8464-06D6-4F24-B289-8B322912D7D1}" presName="conn2-1" presStyleLbl="parChTrans1D3" presStyleIdx="7" presStyleCnt="9"/>
      <dgm:spPr/>
    </dgm:pt>
    <dgm:pt modelId="{7FFC79FA-183E-4285-B349-559937830BFC}" type="pres">
      <dgm:prSet presAssocID="{F5CE8464-06D6-4F24-B289-8B322912D7D1}" presName="connTx" presStyleLbl="parChTrans1D3" presStyleIdx="7" presStyleCnt="9"/>
      <dgm:spPr/>
    </dgm:pt>
    <dgm:pt modelId="{FED4F551-6156-41AA-9DDB-05F6AB85D892}" type="pres">
      <dgm:prSet presAssocID="{2369B3C5-1EBF-4A68-9CB7-FE2DBE13724A}" presName="root2" presStyleCnt="0"/>
      <dgm:spPr/>
    </dgm:pt>
    <dgm:pt modelId="{D8F7C5CE-7FC2-4AFF-B4D0-5BA8EA8FD86C}" type="pres">
      <dgm:prSet presAssocID="{2369B3C5-1EBF-4A68-9CB7-FE2DBE13724A}" presName="LevelTwoTextNode" presStyleLbl="node3" presStyleIdx="7" presStyleCnt="9">
        <dgm:presLayoutVars>
          <dgm:chPref val="3"/>
        </dgm:presLayoutVars>
      </dgm:prSet>
      <dgm:spPr/>
    </dgm:pt>
    <dgm:pt modelId="{800CB4C8-CC92-4821-8F03-27FABF378E64}" type="pres">
      <dgm:prSet presAssocID="{2369B3C5-1EBF-4A68-9CB7-FE2DBE13724A}" presName="level3hierChild" presStyleCnt="0"/>
      <dgm:spPr/>
    </dgm:pt>
    <dgm:pt modelId="{9A47E62A-598C-48FA-829F-239C455EBDF9}" type="pres">
      <dgm:prSet presAssocID="{7B1C6F2C-19A2-4955-85AD-1D886D6DE25C}" presName="conn2-1" presStyleLbl="parChTrans1D3" presStyleIdx="8" presStyleCnt="9"/>
      <dgm:spPr/>
    </dgm:pt>
    <dgm:pt modelId="{A30FD669-7B71-4853-B1E3-DB284A30C322}" type="pres">
      <dgm:prSet presAssocID="{7B1C6F2C-19A2-4955-85AD-1D886D6DE25C}" presName="connTx" presStyleLbl="parChTrans1D3" presStyleIdx="8" presStyleCnt="9"/>
      <dgm:spPr/>
    </dgm:pt>
    <dgm:pt modelId="{81140313-CE41-49B6-8DB8-C36F0B4BACB8}" type="pres">
      <dgm:prSet presAssocID="{C24119F0-4A5A-4E5E-B15B-2505603786FA}" presName="root2" presStyleCnt="0"/>
      <dgm:spPr/>
    </dgm:pt>
    <dgm:pt modelId="{932F4633-9F5D-44EF-A09E-20908F27EB2E}" type="pres">
      <dgm:prSet presAssocID="{C24119F0-4A5A-4E5E-B15B-2505603786FA}" presName="LevelTwoTextNode" presStyleLbl="node3" presStyleIdx="8" presStyleCnt="9" custLinFactNeighborX="-140" custLinFactNeighborY="-1947">
        <dgm:presLayoutVars>
          <dgm:chPref val="3"/>
        </dgm:presLayoutVars>
      </dgm:prSet>
      <dgm:spPr/>
    </dgm:pt>
    <dgm:pt modelId="{65998C77-595C-4437-9D1E-E6CCF811DAC6}" type="pres">
      <dgm:prSet presAssocID="{C24119F0-4A5A-4E5E-B15B-2505603786FA}" presName="level3hierChild" presStyleCnt="0"/>
      <dgm:spPr/>
    </dgm:pt>
  </dgm:ptLst>
  <dgm:cxnLst>
    <dgm:cxn modelId="{A91FF002-4D99-4AC4-9C47-01C229BE53C9}" type="presOf" srcId="{84EAF17B-49DB-443F-898E-06E03ACD2D4E}" destId="{7F206B2F-1739-456D-8CAA-5FDAC3B514FF}" srcOrd="0" destOrd="0" presId="urn:microsoft.com/office/officeart/2008/layout/HorizontalMultiLevelHierarchy"/>
    <dgm:cxn modelId="{58F27204-B8FE-49D1-9E42-73074021655D}" srcId="{4A3C1F13-BB86-444C-94AF-F2502CFF3A28}" destId="{414C4CB7-B59E-4CF8-A30A-3C7250AB4FF8}" srcOrd="2" destOrd="0" parTransId="{1C981A20-985F-4C16-BD85-CD9D37EFF7CE}" sibTransId="{8FC97AC2-50D3-4A71-8069-6D3EADF816FE}"/>
    <dgm:cxn modelId="{8B942005-C831-422E-8494-BE9B35685DB1}" type="presOf" srcId="{7FAC3AD3-2DE6-4419-9DA1-09C3ECD5C00B}" destId="{7AAB4B11-AE3D-4B50-AADC-75DC22DDE25A}" srcOrd="0" destOrd="0" presId="urn:microsoft.com/office/officeart/2008/layout/HorizontalMultiLevelHierarchy"/>
    <dgm:cxn modelId="{2B13A705-79B8-466A-ABCC-FB2D19D32EFB}" srcId="{414C4CB7-B59E-4CF8-A30A-3C7250AB4FF8}" destId="{FB50B548-87FE-4884-AF31-EE59FD1F15E5}" srcOrd="0" destOrd="0" parTransId="{9CF4CE00-CBC8-4CD3-886E-431EF60ED478}" sibTransId="{54F7F818-FF4F-4F11-A158-FB18693F5FB4}"/>
    <dgm:cxn modelId="{B39E450C-6F54-46F7-A08C-AC4F7F1F1F4C}" type="presOf" srcId="{5707DE97-D356-453D-8FD8-49099746B0D0}" destId="{97840B70-0E03-4132-82DB-88C558FB9245}" srcOrd="0" destOrd="0" presId="urn:microsoft.com/office/officeart/2008/layout/HorizontalMultiLevelHierarchy"/>
    <dgm:cxn modelId="{4236910C-3834-4DB0-803E-47F8C71A1B49}" type="presOf" srcId="{E1643E44-4DCA-4BC7-A01A-B12DDBE7D3CF}" destId="{3629C91A-C1EE-43F1-957A-41114723552D}" srcOrd="0" destOrd="0" presId="urn:microsoft.com/office/officeart/2008/layout/HorizontalMultiLevelHierarchy"/>
    <dgm:cxn modelId="{E40DE20E-C02F-4EE0-B62F-DBB59CE8EF21}" srcId="{4A3C1F13-BB86-444C-94AF-F2502CFF3A28}" destId="{534328C8-04A5-49C2-B2DA-F66A5FA66BA4}" srcOrd="4" destOrd="0" parTransId="{38F59D5D-1C26-43AB-8681-7876B7B10819}" sibTransId="{3457C10E-816F-4A74-B070-69066AC698FD}"/>
    <dgm:cxn modelId="{39BE3911-15DB-4083-8B8D-8D93F917D8D8}" srcId="{08AE8E29-66C3-4333-B7E3-B742428D1220}" destId="{2369B3C5-1EBF-4A68-9CB7-FE2DBE13724A}" srcOrd="0" destOrd="0" parTransId="{F5CE8464-06D6-4F24-B289-8B322912D7D1}" sibTransId="{A0F80813-08A5-4DD5-82CA-09D1BB291F02}"/>
    <dgm:cxn modelId="{C6587511-27B6-4574-B669-767A4722D9D3}" type="presOf" srcId="{38F59D5D-1C26-43AB-8681-7876B7B10819}" destId="{EB019971-3BE3-480B-9398-515CE091B96E}" srcOrd="1" destOrd="0" presId="urn:microsoft.com/office/officeart/2008/layout/HorizontalMultiLevelHierarchy"/>
    <dgm:cxn modelId="{0A2E0919-FBA4-4F81-A089-28EFA5774E68}" type="presOf" srcId="{5907ED6C-32B7-491F-ACA9-9DE9E55EAF0E}" destId="{BD517CD7-10BA-43C6-A323-96BA4065B6DE}" srcOrd="0" destOrd="0" presId="urn:microsoft.com/office/officeart/2008/layout/HorizontalMultiLevelHierarchy"/>
    <dgm:cxn modelId="{F797F019-8709-4134-888A-33AA58047E94}" type="presOf" srcId="{C14A612D-C9B2-44BC-9A3D-01513E60E370}" destId="{5B56B3CE-BB89-41AB-A135-F2DE8DD8BF26}" srcOrd="0" destOrd="0" presId="urn:microsoft.com/office/officeart/2008/layout/HorizontalMultiLevelHierarchy"/>
    <dgm:cxn modelId="{EEB5601C-DD9A-4343-AA9D-B214D1B53B3D}" srcId="{4A3C1F13-BB86-444C-94AF-F2502CFF3A28}" destId="{E5BBD7E7-E01E-4EC5-A32C-B6BFB4CED235}" srcOrd="3" destOrd="0" parTransId="{4257D7FC-C7B5-409C-A9BB-7C05D3023340}" sibTransId="{C39D76CD-1689-40D6-8408-2A3B2F857368}"/>
    <dgm:cxn modelId="{DCE0481C-84DB-4AA5-A4DF-9B33E29C00F8}" type="presOf" srcId="{E1643E44-4DCA-4BC7-A01A-B12DDBE7D3CF}" destId="{3181115D-C26E-4D4E-87E2-0E6E59930CE1}" srcOrd="1" destOrd="0" presId="urn:microsoft.com/office/officeart/2008/layout/HorizontalMultiLevelHierarchy"/>
    <dgm:cxn modelId="{030FA81C-867B-47AE-BA73-ED32C43859AB}" type="presOf" srcId="{534328C8-04A5-49C2-B2DA-F66A5FA66BA4}" destId="{A767F701-EAB2-4B81-91C5-4BE6B477ADDE}" srcOrd="0" destOrd="0" presId="urn:microsoft.com/office/officeart/2008/layout/HorizontalMultiLevelHierarchy"/>
    <dgm:cxn modelId="{FE96AC1E-00FF-408E-9E4E-432B3972ECE7}" srcId="{4A3C1F13-BB86-444C-94AF-F2502CFF3A28}" destId="{08AE8E29-66C3-4333-B7E3-B742428D1220}" srcOrd="5" destOrd="0" parTransId="{5907ED6C-32B7-491F-ACA9-9DE9E55EAF0E}" sibTransId="{112678C2-8E75-4233-B1A3-60CA5C15B474}"/>
    <dgm:cxn modelId="{11598B20-FED3-44CA-BBF4-937D0A54DD08}" srcId="{AE315944-3168-4E0E-A637-AFB91A39AFC1}" destId="{966D9D59-3225-4998-8AB8-03DDB048ECC1}" srcOrd="0" destOrd="0" parTransId="{E1643E44-4DCA-4BC7-A01A-B12DDBE7D3CF}" sibTransId="{EC48D8E8-79A7-4AE6-A8DA-AC3DC095048A}"/>
    <dgm:cxn modelId="{7E86D526-3012-420F-BE7B-666BFFD8A090}" type="presOf" srcId="{AE315944-3168-4E0E-A637-AFB91A39AFC1}" destId="{CF5CEE62-B934-4D9E-84CB-152EE3946C13}" srcOrd="0" destOrd="0" presId="urn:microsoft.com/office/officeart/2008/layout/HorizontalMultiLevelHierarchy"/>
    <dgm:cxn modelId="{F2A0AA2A-6FC1-4292-BF05-3F1DA756B1F0}" type="presOf" srcId="{4A3C1F13-BB86-444C-94AF-F2502CFF3A28}" destId="{31701DDF-4BA4-40CD-93CE-A42E291FC80F}" srcOrd="0" destOrd="0" presId="urn:microsoft.com/office/officeart/2008/layout/HorizontalMultiLevelHierarchy"/>
    <dgm:cxn modelId="{1036F32D-24CE-4901-883E-3E34AF329BED}" type="presOf" srcId="{1C981A20-985F-4C16-BD85-CD9D37EFF7CE}" destId="{BE7B1908-ECAE-4ED5-8DB7-7D59A151A87A}" srcOrd="1" destOrd="0" presId="urn:microsoft.com/office/officeart/2008/layout/HorizontalMultiLevelHierarchy"/>
    <dgm:cxn modelId="{56DD8737-8452-43FD-85B1-14188921753B}" srcId="{84EAF17B-49DB-443F-898E-06E03ACD2D4E}" destId="{4A3C1F13-BB86-444C-94AF-F2502CFF3A28}" srcOrd="0" destOrd="0" parTransId="{BF16AAE7-FE97-46BA-91BE-03267A86A94E}" sibTransId="{F5AA0923-67BF-4EC0-8C22-AE712B46EE0C}"/>
    <dgm:cxn modelId="{32C4AF61-CBB1-439D-883D-CC7985204480}" type="presOf" srcId="{2369B3C5-1EBF-4A68-9CB7-FE2DBE13724A}" destId="{D8F7C5CE-7FC2-4AFF-B4D0-5BA8EA8FD86C}" srcOrd="0" destOrd="0" presId="urn:microsoft.com/office/officeart/2008/layout/HorizontalMultiLevelHierarchy"/>
    <dgm:cxn modelId="{A6812E43-D4B0-45D7-8403-2F9D9F97E794}" type="presOf" srcId="{7FAC3AD3-2DE6-4419-9DA1-09C3ECD5C00B}" destId="{AF5FA9E4-ED3A-4E69-8865-98B187313008}" srcOrd="1" destOrd="0" presId="urn:microsoft.com/office/officeart/2008/layout/HorizontalMultiLevelHierarchy"/>
    <dgm:cxn modelId="{7F66B543-59BE-45C6-9159-CD4D4D502B08}" type="presOf" srcId="{6C4A676E-A740-4990-B040-F16AFEEE733D}" destId="{86D77745-094E-4DE6-B2FF-E44EABD2F9BC}" srcOrd="0" destOrd="0" presId="urn:microsoft.com/office/officeart/2008/layout/HorizontalMultiLevelHierarchy"/>
    <dgm:cxn modelId="{B109FD45-9706-4112-9CB0-CC590F665113}" srcId="{AE315944-3168-4E0E-A637-AFB91A39AFC1}" destId="{B13719FD-840E-4961-894C-04D5B713462B}" srcOrd="2" destOrd="0" parTransId="{DB36A1D8-1E25-4E46-BFD7-1077C8C23FC8}" sibTransId="{47619BCD-A248-4CC1-8B09-F667F4062B3E}"/>
    <dgm:cxn modelId="{7E18D351-7E40-4AE9-BB5C-A05CE5C8F643}" type="presOf" srcId="{4257D7FC-C7B5-409C-A9BB-7C05D3023340}" destId="{CBF1082B-AB26-4009-94C1-0F6894E64B45}" srcOrd="0" destOrd="0" presId="urn:microsoft.com/office/officeart/2008/layout/HorizontalMultiLevelHierarchy"/>
    <dgm:cxn modelId="{BF414573-00C9-4070-B20C-A3A2012BC874}" type="presOf" srcId="{F5CE8464-06D6-4F24-B289-8B322912D7D1}" destId="{1FA629ED-360B-43F2-863D-2967E7331D90}" srcOrd="0" destOrd="0" presId="urn:microsoft.com/office/officeart/2008/layout/HorizontalMultiLevelHierarchy"/>
    <dgm:cxn modelId="{E617B473-26F0-4510-B4EE-F1AA766C6999}" type="presOf" srcId="{7B1C6F2C-19A2-4955-85AD-1D886D6DE25C}" destId="{A30FD669-7B71-4853-B1E3-DB284A30C322}" srcOrd="1" destOrd="0" presId="urn:microsoft.com/office/officeart/2008/layout/HorizontalMultiLevelHierarchy"/>
    <dgm:cxn modelId="{1BB3D753-79C6-4EDF-AD30-EF771DC54ED3}" type="presOf" srcId="{F97AA74F-F958-4560-8441-1D5963873098}" destId="{F957851E-5FA4-483E-8C7B-166EED602DAB}" srcOrd="1" destOrd="0" presId="urn:microsoft.com/office/officeart/2008/layout/HorizontalMultiLevelHierarchy"/>
    <dgm:cxn modelId="{88A0ED74-041B-4EDA-829A-D838A01B0AF1}" type="presOf" srcId="{38F59D5D-1C26-43AB-8681-7876B7B10819}" destId="{BC3941BB-038C-4D9F-9A72-EA024211BECC}" srcOrd="0" destOrd="0" presId="urn:microsoft.com/office/officeart/2008/layout/HorizontalMultiLevelHierarchy"/>
    <dgm:cxn modelId="{429D767A-DCBD-4989-870C-938CD9DBF8E8}" srcId="{613B9CF7-F2AE-419C-A1FC-A9C2BF02BAD1}" destId="{EB53EA07-0D23-4D1C-97DC-DA59ECACDC3D}" srcOrd="0" destOrd="0" parTransId="{AD44C19A-9547-4792-8875-853767FB9161}" sibTransId="{92BF8E3C-6251-4B63-8CDB-A6FA800AFCFA}"/>
    <dgm:cxn modelId="{19A72A83-7177-4B25-9846-1086BFDF6B50}" srcId="{4A3C1F13-BB86-444C-94AF-F2502CFF3A28}" destId="{AE315944-3168-4E0E-A637-AFB91A39AFC1}" srcOrd="0" destOrd="0" parTransId="{F97AA74F-F958-4560-8441-1D5963873098}" sibTransId="{2ADA845C-D6C7-4386-8B11-6B954257106B}"/>
    <dgm:cxn modelId="{23678686-CFC8-4B6D-A81A-31DAB76A04B3}" type="presOf" srcId="{414C4CB7-B59E-4CF8-A30A-3C7250AB4FF8}" destId="{1110CBB3-4B48-487E-9300-6E98CBB10B27}" srcOrd="0" destOrd="0" presId="urn:microsoft.com/office/officeart/2008/layout/HorizontalMultiLevelHierarchy"/>
    <dgm:cxn modelId="{F702E88B-00FA-450C-8CFF-251830AE2DB5}" srcId="{AE315944-3168-4E0E-A637-AFB91A39AFC1}" destId="{5707DE97-D356-453D-8FD8-49099746B0D0}" srcOrd="1" destOrd="0" parTransId="{7FAC3AD3-2DE6-4419-9DA1-09C3ECD5C00B}" sibTransId="{54EBB949-090B-4E30-9D54-74627D55BC48}"/>
    <dgm:cxn modelId="{F2AD4B90-13BA-4CB2-915C-D1B4E00CE083}" type="presOf" srcId="{9CF4CE00-CBC8-4CD3-886E-431EF60ED478}" destId="{1C61DBD6-1ED3-4FD0-940F-41438FD817DB}" srcOrd="1" destOrd="0" presId="urn:microsoft.com/office/officeart/2008/layout/HorizontalMultiLevelHierarchy"/>
    <dgm:cxn modelId="{E99DB39F-2EA3-4E1B-BBFC-DD994A48922D}" type="presOf" srcId="{AD44C19A-9547-4792-8875-853767FB9161}" destId="{9030041E-1ABA-4FEB-8F18-05465CF8CEDD}" srcOrd="0" destOrd="0" presId="urn:microsoft.com/office/officeart/2008/layout/HorizontalMultiLevelHierarchy"/>
    <dgm:cxn modelId="{31BAF4A6-A7AF-4A41-9107-B6603C6278F1}" type="presOf" srcId="{AD44C19A-9547-4792-8875-853767FB9161}" destId="{967B7D71-F676-474E-BDBC-3F4F020599E4}" srcOrd="1" destOrd="0" presId="urn:microsoft.com/office/officeart/2008/layout/HorizontalMultiLevelHierarchy"/>
    <dgm:cxn modelId="{C6AF70B0-1F4B-4AD6-BEA9-B8B4632CF9AD}" type="presOf" srcId="{DB36A1D8-1E25-4E46-BFD7-1077C8C23FC8}" destId="{C1B10CD7-455A-4204-AFF3-9229DFBBD4E4}" srcOrd="1" destOrd="0" presId="urn:microsoft.com/office/officeart/2008/layout/HorizontalMultiLevelHierarchy"/>
    <dgm:cxn modelId="{908F96B1-4F03-4BCB-801D-CFD30D66DC5C}" srcId="{E5BBD7E7-E01E-4EC5-A32C-B6BFB4CED235}" destId="{FEDFECAE-6941-4B8B-A096-42B1C39CE3F9}" srcOrd="0" destOrd="0" parTransId="{76D89483-B302-4FC0-A472-16C934C3C89D}" sibTransId="{6E105147-F547-4C77-892E-662399DED146}"/>
    <dgm:cxn modelId="{67BC3AB5-CF8E-4559-BB6E-5CCCA13D648A}" type="presOf" srcId="{F5CE8464-06D6-4F24-B289-8B322912D7D1}" destId="{7FFC79FA-183E-4285-B349-559937830BFC}" srcOrd="1" destOrd="0" presId="urn:microsoft.com/office/officeart/2008/layout/HorizontalMultiLevelHierarchy"/>
    <dgm:cxn modelId="{499FA9BE-F72C-40EF-BEC4-272AA92119D2}" type="presOf" srcId="{EB53EA07-0D23-4D1C-97DC-DA59ECACDC3D}" destId="{83D12D3C-5D5F-4B3E-96D8-ACA58243AF26}" srcOrd="0" destOrd="0" presId="urn:microsoft.com/office/officeart/2008/layout/HorizontalMultiLevelHierarchy"/>
    <dgm:cxn modelId="{3A50D1BE-D340-493D-9E9E-45BD11672F2E}" type="presOf" srcId="{6F089AA1-4C96-496D-BAF7-9F35D2DCB726}" destId="{8505BA47-E61D-4BA7-BB63-3017EA3C5D47}" srcOrd="1" destOrd="0" presId="urn:microsoft.com/office/officeart/2008/layout/HorizontalMultiLevelHierarchy"/>
    <dgm:cxn modelId="{BA8057C0-4A66-454D-806F-366AA7BA0CF4}" type="presOf" srcId="{B13719FD-840E-4961-894C-04D5B713462B}" destId="{5E03C35E-E4B2-49DE-8839-50F069ECC820}" srcOrd="0" destOrd="0" presId="urn:microsoft.com/office/officeart/2008/layout/HorizontalMultiLevelHierarchy"/>
    <dgm:cxn modelId="{83A3A2C1-26D0-4A22-8247-AC32C92E4C22}" srcId="{534328C8-04A5-49C2-B2DA-F66A5FA66BA4}" destId="{6C4A676E-A740-4990-B040-F16AFEEE733D}" srcOrd="0" destOrd="0" parTransId="{6F089AA1-4C96-496D-BAF7-9F35D2DCB726}" sibTransId="{D6BB2147-7016-4F29-A893-07B844E84E94}"/>
    <dgm:cxn modelId="{45E613C5-B797-4713-9105-D1C6821ACB2E}" type="presOf" srcId="{FB50B548-87FE-4884-AF31-EE59FD1F15E5}" destId="{E79EFC4D-05C3-4A7A-9331-834E6CB1134D}" srcOrd="0" destOrd="0" presId="urn:microsoft.com/office/officeart/2008/layout/HorizontalMultiLevelHierarchy"/>
    <dgm:cxn modelId="{9FCF83C5-03E1-4766-BE47-E1E5F82AAA81}" type="presOf" srcId="{5907ED6C-32B7-491F-ACA9-9DE9E55EAF0E}" destId="{2CB5CC31-AAFE-4DAA-BF57-0AE51C1B9A58}" srcOrd="1" destOrd="0" presId="urn:microsoft.com/office/officeart/2008/layout/HorizontalMultiLevelHierarchy"/>
    <dgm:cxn modelId="{8B8558C9-AB8C-4CFD-953E-A28D267C778A}" srcId="{08AE8E29-66C3-4333-B7E3-B742428D1220}" destId="{C24119F0-4A5A-4E5E-B15B-2505603786FA}" srcOrd="1" destOrd="0" parTransId="{7B1C6F2C-19A2-4955-85AD-1D886D6DE25C}" sibTransId="{AC9475C0-4743-4B86-83D3-024009B5D6E9}"/>
    <dgm:cxn modelId="{B94EE4CB-8187-4F88-A948-8A2BFAED7D9A}" type="presOf" srcId="{613B9CF7-F2AE-419C-A1FC-A9C2BF02BAD1}" destId="{C95986DA-6B69-43E6-8BED-646E4A63B317}" srcOrd="0" destOrd="0" presId="urn:microsoft.com/office/officeart/2008/layout/HorizontalMultiLevelHierarchy"/>
    <dgm:cxn modelId="{46948ED0-AB85-4FE1-9620-A7B1F9858DBF}" type="presOf" srcId="{08AE8E29-66C3-4333-B7E3-B742428D1220}" destId="{1295A441-EAC6-4CD3-9557-79A4BA5DA6D5}" srcOrd="0" destOrd="0" presId="urn:microsoft.com/office/officeart/2008/layout/HorizontalMultiLevelHierarchy"/>
    <dgm:cxn modelId="{3A3831D1-69AD-40CF-8B9E-40FBAA80C2C5}" type="presOf" srcId="{76D89483-B302-4FC0-A472-16C934C3C89D}" destId="{71C84051-3E27-458F-82D6-E586EEB7781C}" srcOrd="0" destOrd="0" presId="urn:microsoft.com/office/officeart/2008/layout/HorizontalMultiLevelHierarchy"/>
    <dgm:cxn modelId="{1DDAD7D2-25A8-492B-989C-CBB6AFAD2237}" type="presOf" srcId="{4257D7FC-C7B5-409C-A9BB-7C05D3023340}" destId="{79DC01C0-FC89-43F2-A015-7FFF31394824}" srcOrd="1" destOrd="0" presId="urn:microsoft.com/office/officeart/2008/layout/HorizontalMultiLevelHierarchy"/>
    <dgm:cxn modelId="{4910C5D3-2E44-4542-98E1-A15D296BFE52}" type="presOf" srcId="{E5BBD7E7-E01E-4EC5-A32C-B6BFB4CED235}" destId="{D4DAEB71-1AA7-4037-85FF-293DB3909801}" srcOrd="0" destOrd="0" presId="urn:microsoft.com/office/officeart/2008/layout/HorizontalMultiLevelHierarchy"/>
    <dgm:cxn modelId="{038276DA-F321-4FD5-9BBE-A618A425488F}" type="presOf" srcId="{DB36A1D8-1E25-4E46-BFD7-1077C8C23FC8}" destId="{B64B5F4E-893C-4BEC-A858-3AC1B3C86470}" srcOrd="0" destOrd="0" presId="urn:microsoft.com/office/officeart/2008/layout/HorizontalMultiLevelHierarchy"/>
    <dgm:cxn modelId="{EE711ADE-2C8E-470E-9A78-52AC848ECEA2}" type="presOf" srcId="{9CF4CE00-CBC8-4CD3-886E-431EF60ED478}" destId="{B8292535-C910-4111-9DD2-6EEB64D9B1E0}" srcOrd="0" destOrd="0" presId="urn:microsoft.com/office/officeart/2008/layout/HorizontalMultiLevelHierarchy"/>
    <dgm:cxn modelId="{263634E1-2F66-4205-A1E7-2D284FEB5DCA}" type="presOf" srcId="{6F089AA1-4C96-496D-BAF7-9F35D2DCB726}" destId="{86B62E5F-F405-42C6-8995-B46AA655939A}" srcOrd="0" destOrd="0" presId="urn:microsoft.com/office/officeart/2008/layout/HorizontalMultiLevelHierarchy"/>
    <dgm:cxn modelId="{22DEB4E7-710F-47C3-BB82-C12C3939C8E7}" type="presOf" srcId="{FEDFECAE-6941-4B8B-A096-42B1C39CE3F9}" destId="{23AD32AF-BD5E-4742-8353-AACFB1400796}" srcOrd="0" destOrd="0" presId="urn:microsoft.com/office/officeart/2008/layout/HorizontalMultiLevelHierarchy"/>
    <dgm:cxn modelId="{CB62C8E7-C3B4-430F-A3E2-955E97E3538C}" type="presOf" srcId="{76D89483-B302-4FC0-A472-16C934C3C89D}" destId="{7A46A98B-6044-4028-8731-71701A551964}" srcOrd="1" destOrd="0" presId="urn:microsoft.com/office/officeart/2008/layout/HorizontalMultiLevelHierarchy"/>
    <dgm:cxn modelId="{BA98D5EB-F202-4D27-9B08-CFEEB461B596}" type="presOf" srcId="{7B1C6F2C-19A2-4955-85AD-1D886D6DE25C}" destId="{9A47E62A-598C-48FA-829F-239C455EBDF9}" srcOrd="0" destOrd="0" presId="urn:microsoft.com/office/officeart/2008/layout/HorizontalMultiLevelHierarchy"/>
    <dgm:cxn modelId="{B948B4F3-5F9B-4786-A6B6-17B96D43F0E8}" type="presOf" srcId="{966D9D59-3225-4998-8AB8-03DDB048ECC1}" destId="{698C40A9-F66D-45B9-83BD-8C24309EC503}" srcOrd="0" destOrd="0" presId="urn:microsoft.com/office/officeart/2008/layout/HorizontalMultiLevelHierarchy"/>
    <dgm:cxn modelId="{43DA59F5-191A-437E-9773-7BDE63DCCEF6}" type="presOf" srcId="{F97AA74F-F958-4560-8441-1D5963873098}" destId="{E0E8751D-25B0-49F6-8BD6-1AE720FE00F2}" srcOrd="0" destOrd="0" presId="urn:microsoft.com/office/officeart/2008/layout/HorizontalMultiLevelHierarchy"/>
    <dgm:cxn modelId="{2C86B3F6-7EB4-4110-964E-4C06CAD0763A}" srcId="{4A3C1F13-BB86-444C-94AF-F2502CFF3A28}" destId="{613B9CF7-F2AE-419C-A1FC-A9C2BF02BAD1}" srcOrd="1" destOrd="0" parTransId="{C14A612D-C9B2-44BC-9A3D-01513E60E370}" sibTransId="{B825B709-8E58-4A66-A2C3-1552599E3CA2}"/>
    <dgm:cxn modelId="{FDF0BBFA-AE9B-4182-B90C-8FC59A7D0287}" type="presOf" srcId="{C24119F0-4A5A-4E5E-B15B-2505603786FA}" destId="{932F4633-9F5D-44EF-A09E-20908F27EB2E}" srcOrd="0" destOrd="0" presId="urn:microsoft.com/office/officeart/2008/layout/HorizontalMultiLevelHierarchy"/>
    <dgm:cxn modelId="{D93383FB-3EF1-48DB-89E7-239F912AFEDF}" type="presOf" srcId="{1C981A20-985F-4C16-BD85-CD9D37EFF7CE}" destId="{0B042CAF-2C41-485B-866C-7CDE78BA3BA6}" srcOrd="0" destOrd="0" presId="urn:microsoft.com/office/officeart/2008/layout/HorizontalMultiLevelHierarchy"/>
    <dgm:cxn modelId="{A72DCEFC-2BF8-43AD-AEC5-D3C95FD1D81E}" type="presOf" srcId="{C14A612D-C9B2-44BC-9A3D-01513E60E370}" destId="{4CA3D8CE-0201-445A-9892-3A65CBF57928}" srcOrd="1" destOrd="0" presId="urn:microsoft.com/office/officeart/2008/layout/HorizontalMultiLevelHierarchy"/>
    <dgm:cxn modelId="{DCCD8591-3A24-4233-9936-3742FF2D666C}" type="presParOf" srcId="{7F206B2F-1739-456D-8CAA-5FDAC3B514FF}" destId="{EE93EECA-32A5-4AFC-BB8B-C14E5EDCEF2E}" srcOrd="0" destOrd="0" presId="urn:microsoft.com/office/officeart/2008/layout/HorizontalMultiLevelHierarchy"/>
    <dgm:cxn modelId="{FBA23E25-78BD-43B3-89E9-B30F71835353}" type="presParOf" srcId="{EE93EECA-32A5-4AFC-BB8B-C14E5EDCEF2E}" destId="{31701DDF-4BA4-40CD-93CE-A42E291FC80F}" srcOrd="0" destOrd="0" presId="urn:microsoft.com/office/officeart/2008/layout/HorizontalMultiLevelHierarchy"/>
    <dgm:cxn modelId="{71AA779C-F97F-4F10-AF92-EEB6D6D7F847}" type="presParOf" srcId="{EE93EECA-32A5-4AFC-BB8B-C14E5EDCEF2E}" destId="{E5362D07-4858-4A2C-A46A-314E33AF06E1}" srcOrd="1" destOrd="0" presId="urn:microsoft.com/office/officeart/2008/layout/HorizontalMultiLevelHierarchy"/>
    <dgm:cxn modelId="{AEC8B479-4B1F-4669-ADD7-3988B05DA674}" type="presParOf" srcId="{E5362D07-4858-4A2C-A46A-314E33AF06E1}" destId="{E0E8751D-25B0-49F6-8BD6-1AE720FE00F2}" srcOrd="0" destOrd="0" presId="urn:microsoft.com/office/officeart/2008/layout/HorizontalMultiLevelHierarchy"/>
    <dgm:cxn modelId="{FACEC8D5-DE41-4E61-A90F-C01F7C645160}" type="presParOf" srcId="{E0E8751D-25B0-49F6-8BD6-1AE720FE00F2}" destId="{F957851E-5FA4-483E-8C7B-166EED602DAB}" srcOrd="0" destOrd="0" presId="urn:microsoft.com/office/officeart/2008/layout/HorizontalMultiLevelHierarchy"/>
    <dgm:cxn modelId="{568754F6-6B2D-4C8C-B658-BF71BA32619B}" type="presParOf" srcId="{E5362D07-4858-4A2C-A46A-314E33AF06E1}" destId="{429AFCD0-3988-422C-849C-35254D695D8B}" srcOrd="1" destOrd="0" presId="urn:microsoft.com/office/officeart/2008/layout/HorizontalMultiLevelHierarchy"/>
    <dgm:cxn modelId="{EF6C5436-AEB4-463E-A55B-5869AA97EA5A}" type="presParOf" srcId="{429AFCD0-3988-422C-849C-35254D695D8B}" destId="{CF5CEE62-B934-4D9E-84CB-152EE3946C13}" srcOrd="0" destOrd="0" presId="urn:microsoft.com/office/officeart/2008/layout/HorizontalMultiLevelHierarchy"/>
    <dgm:cxn modelId="{7126D22A-68FE-4956-ACA3-510813B630B6}" type="presParOf" srcId="{429AFCD0-3988-422C-849C-35254D695D8B}" destId="{78ED5003-871A-42F7-84F0-2DF81CADD93B}" srcOrd="1" destOrd="0" presId="urn:microsoft.com/office/officeart/2008/layout/HorizontalMultiLevelHierarchy"/>
    <dgm:cxn modelId="{A8B18630-5675-404D-823F-CD08E78532B5}" type="presParOf" srcId="{78ED5003-871A-42F7-84F0-2DF81CADD93B}" destId="{3629C91A-C1EE-43F1-957A-41114723552D}" srcOrd="0" destOrd="0" presId="urn:microsoft.com/office/officeart/2008/layout/HorizontalMultiLevelHierarchy"/>
    <dgm:cxn modelId="{9CF38714-7F34-427D-9A64-9F34B293CFD2}" type="presParOf" srcId="{3629C91A-C1EE-43F1-957A-41114723552D}" destId="{3181115D-C26E-4D4E-87E2-0E6E59930CE1}" srcOrd="0" destOrd="0" presId="urn:microsoft.com/office/officeart/2008/layout/HorizontalMultiLevelHierarchy"/>
    <dgm:cxn modelId="{DD4A9F41-D2EB-451A-9F4C-0367602DC48A}" type="presParOf" srcId="{78ED5003-871A-42F7-84F0-2DF81CADD93B}" destId="{AAC576AC-89D2-457F-9263-1EB99907A1DE}" srcOrd="1" destOrd="0" presId="urn:microsoft.com/office/officeart/2008/layout/HorizontalMultiLevelHierarchy"/>
    <dgm:cxn modelId="{0A0EA8EC-C948-4168-A1EE-F8B34E12BBB1}" type="presParOf" srcId="{AAC576AC-89D2-457F-9263-1EB99907A1DE}" destId="{698C40A9-F66D-45B9-83BD-8C24309EC503}" srcOrd="0" destOrd="0" presId="urn:microsoft.com/office/officeart/2008/layout/HorizontalMultiLevelHierarchy"/>
    <dgm:cxn modelId="{2DBAC387-B554-4C9F-87F0-F9E7C0C20465}" type="presParOf" srcId="{AAC576AC-89D2-457F-9263-1EB99907A1DE}" destId="{5A75B399-6072-4CDC-A536-A165C0E0ACB9}" srcOrd="1" destOrd="0" presId="urn:microsoft.com/office/officeart/2008/layout/HorizontalMultiLevelHierarchy"/>
    <dgm:cxn modelId="{F9FD6D34-3D4E-4747-8463-9F747FCD3383}" type="presParOf" srcId="{78ED5003-871A-42F7-84F0-2DF81CADD93B}" destId="{7AAB4B11-AE3D-4B50-AADC-75DC22DDE25A}" srcOrd="2" destOrd="0" presId="urn:microsoft.com/office/officeart/2008/layout/HorizontalMultiLevelHierarchy"/>
    <dgm:cxn modelId="{FE40828E-5DA9-4AB0-B5D6-2F56D7FA7A3F}" type="presParOf" srcId="{7AAB4B11-AE3D-4B50-AADC-75DC22DDE25A}" destId="{AF5FA9E4-ED3A-4E69-8865-98B187313008}" srcOrd="0" destOrd="0" presId="urn:microsoft.com/office/officeart/2008/layout/HorizontalMultiLevelHierarchy"/>
    <dgm:cxn modelId="{EF02A59E-C292-46B6-8377-6FBA3CB238B6}" type="presParOf" srcId="{78ED5003-871A-42F7-84F0-2DF81CADD93B}" destId="{0DC21E62-A87A-4018-9A52-F45B24A5E853}" srcOrd="3" destOrd="0" presId="urn:microsoft.com/office/officeart/2008/layout/HorizontalMultiLevelHierarchy"/>
    <dgm:cxn modelId="{D591A42D-B8AA-45EE-9D38-3F288FD3C424}" type="presParOf" srcId="{0DC21E62-A87A-4018-9A52-F45B24A5E853}" destId="{97840B70-0E03-4132-82DB-88C558FB9245}" srcOrd="0" destOrd="0" presId="urn:microsoft.com/office/officeart/2008/layout/HorizontalMultiLevelHierarchy"/>
    <dgm:cxn modelId="{2BB2631B-7114-466C-AF5E-D9D8E2B6693C}" type="presParOf" srcId="{0DC21E62-A87A-4018-9A52-F45B24A5E853}" destId="{39CF140A-278F-468E-A63C-39124E475846}" srcOrd="1" destOrd="0" presId="urn:microsoft.com/office/officeart/2008/layout/HorizontalMultiLevelHierarchy"/>
    <dgm:cxn modelId="{C72C7663-0FB8-4522-ADA7-382A54A221BB}" type="presParOf" srcId="{78ED5003-871A-42F7-84F0-2DF81CADD93B}" destId="{B64B5F4E-893C-4BEC-A858-3AC1B3C86470}" srcOrd="4" destOrd="0" presId="urn:microsoft.com/office/officeart/2008/layout/HorizontalMultiLevelHierarchy"/>
    <dgm:cxn modelId="{23EF3DAA-1372-4564-9143-CAA5CAC1D535}" type="presParOf" srcId="{B64B5F4E-893C-4BEC-A858-3AC1B3C86470}" destId="{C1B10CD7-455A-4204-AFF3-9229DFBBD4E4}" srcOrd="0" destOrd="0" presId="urn:microsoft.com/office/officeart/2008/layout/HorizontalMultiLevelHierarchy"/>
    <dgm:cxn modelId="{1A307DB5-86D7-4835-AB18-7C686C38ED9A}" type="presParOf" srcId="{78ED5003-871A-42F7-84F0-2DF81CADD93B}" destId="{4D940957-02F5-4A7C-BE72-1BEBE0D13E78}" srcOrd="5" destOrd="0" presId="urn:microsoft.com/office/officeart/2008/layout/HorizontalMultiLevelHierarchy"/>
    <dgm:cxn modelId="{ECE8BB02-7351-4B79-9690-007AA85293C2}" type="presParOf" srcId="{4D940957-02F5-4A7C-BE72-1BEBE0D13E78}" destId="{5E03C35E-E4B2-49DE-8839-50F069ECC820}" srcOrd="0" destOrd="0" presId="urn:microsoft.com/office/officeart/2008/layout/HorizontalMultiLevelHierarchy"/>
    <dgm:cxn modelId="{FC3DCB91-FAC8-4B46-A0F7-0254743B010C}" type="presParOf" srcId="{4D940957-02F5-4A7C-BE72-1BEBE0D13E78}" destId="{9687B458-7FBC-4535-B947-5C372EEE0219}" srcOrd="1" destOrd="0" presId="urn:microsoft.com/office/officeart/2008/layout/HorizontalMultiLevelHierarchy"/>
    <dgm:cxn modelId="{F98A25C7-4694-4B80-9B50-2B40F5AA6A9D}" type="presParOf" srcId="{E5362D07-4858-4A2C-A46A-314E33AF06E1}" destId="{5B56B3CE-BB89-41AB-A135-F2DE8DD8BF26}" srcOrd="2" destOrd="0" presId="urn:microsoft.com/office/officeart/2008/layout/HorizontalMultiLevelHierarchy"/>
    <dgm:cxn modelId="{1D825B02-1C7C-4538-940D-53305691571A}" type="presParOf" srcId="{5B56B3CE-BB89-41AB-A135-F2DE8DD8BF26}" destId="{4CA3D8CE-0201-445A-9892-3A65CBF57928}" srcOrd="0" destOrd="0" presId="urn:microsoft.com/office/officeart/2008/layout/HorizontalMultiLevelHierarchy"/>
    <dgm:cxn modelId="{760A6A1B-BD12-4B04-97BE-DBFB6350210D}" type="presParOf" srcId="{E5362D07-4858-4A2C-A46A-314E33AF06E1}" destId="{E4273442-129B-4B98-A772-86E0A6A4AD43}" srcOrd="3" destOrd="0" presId="urn:microsoft.com/office/officeart/2008/layout/HorizontalMultiLevelHierarchy"/>
    <dgm:cxn modelId="{6492DD76-75F7-40D4-A4DC-0CE03C351BCA}" type="presParOf" srcId="{E4273442-129B-4B98-A772-86E0A6A4AD43}" destId="{C95986DA-6B69-43E6-8BED-646E4A63B317}" srcOrd="0" destOrd="0" presId="urn:microsoft.com/office/officeart/2008/layout/HorizontalMultiLevelHierarchy"/>
    <dgm:cxn modelId="{71FDC29A-F14E-4D46-A4BE-EF438FABA67B}" type="presParOf" srcId="{E4273442-129B-4B98-A772-86E0A6A4AD43}" destId="{0959D2B6-3B53-4D55-A0E5-7DCB40EE8022}" srcOrd="1" destOrd="0" presId="urn:microsoft.com/office/officeart/2008/layout/HorizontalMultiLevelHierarchy"/>
    <dgm:cxn modelId="{CBA3ACCD-12A9-44F6-8247-59DEEAF71C64}" type="presParOf" srcId="{0959D2B6-3B53-4D55-A0E5-7DCB40EE8022}" destId="{9030041E-1ABA-4FEB-8F18-05465CF8CEDD}" srcOrd="0" destOrd="0" presId="urn:microsoft.com/office/officeart/2008/layout/HorizontalMultiLevelHierarchy"/>
    <dgm:cxn modelId="{77B0E94C-8B24-4025-B3CA-474315AEA06F}" type="presParOf" srcId="{9030041E-1ABA-4FEB-8F18-05465CF8CEDD}" destId="{967B7D71-F676-474E-BDBC-3F4F020599E4}" srcOrd="0" destOrd="0" presId="urn:microsoft.com/office/officeart/2008/layout/HorizontalMultiLevelHierarchy"/>
    <dgm:cxn modelId="{30D8A55B-D75C-4562-97A3-5B7BDB459A5F}" type="presParOf" srcId="{0959D2B6-3B53-4D55-A0E5-7DCB40EE8022}" destId="{596948F4-54C6-4230-B89A-6AE12BF8B654}" srcOrd="1" destOrd="0" presId="urn:microsoft.com/office/officeart/2008/layout/HorizontalMultiLevelHierarchy"/>
    <dgm:cxn modelId="{5FCFDABF-6DFC-49D1-9A1E-F9BA1ADDBBBA}" type="presParOf" srcId="{596948F4-54C6-4230-B89A-6AE12BF8B654}" destId="{83D12D3C-5D5F-4B3E-96D8-ACA58243AF26}" srcOrd="0" destOrd="0" presId="urn:microsoft.com/office/officeart/2008/layout/HorizontalMultiLevelHierarchy"/>
    <dgm:cxn modelId="{AA27D9A4-B8E3-4E4B-A5E0-55DDCC6EFB8B}" type="presParOf" srcId="{596948F4-54C6-4230-B89A-6AE12BF8B654}" destId="{CB8B470F-2E1E-46AE-B364-85AE21FD3220}" srcOrd="1" destOrd="0" presId="urn:microsoft.com/office/officeart/2008/layout/HorizontalMultiLevelHierarchy"/>
    <dgm:cxn modelId="{4821ECEF-57B7-4D8A-844B-028C35017E29}" type="presParOf" srcId="{E5362D07-4858-4A2C-A46A-314E33AF06E1}" destId="{0B042CAF-2C41-485B-866C-7CDE78BA3BA6}" srcOrd="4" destOrd="0" presId="urn:microsoft.com/office/officeart/2008/layout/HorizontalMultiLevelHierarchy"/>
    <dgm:cxn modelId="{D7F90C9E-D4A6-4401-B2C3-A8FFBDA2EC3C}" type="presParOf" srcId="{0B042CAF-2C41-485B-866C-7CDE78BA3BA6}" destId="{BE7B1908-ECAE-4ED5-8DB7-7D59A151A87A}" srcOrd="0" destOrd="0" presId="urn:microsoft.com/office/officeart/2008/layout/HorizontalMultiLevelHierarchy"/>
    <dgm:cxn modelId="{1068CCBB-E86E-47CB-B23C-355A72E0C6A1}" type="presParOf" srcId="{E5362D07-4858-4A2C-A46A-314E33AF06E1}" destId="{2027F84B-A616-4E10-B58F-DB41CD982175}" srcOrd="5" destOrd="0" presId="urn:microsoft.com/office/officeart/2008/layout/HorizontalMultiLevelHierarchy"/>
    <dgm:cxn modelId="{33E16579-8645-4F6A-BE25-296BFAB975BC}" type="presParOf" srcId="{2027F84B-A616-4E10-B58F-DB41CD982175}" destId="{1110CBB3-4B48-487E-9300-6E98CBB10B27}" srcOrd="0" destOrd="0" presId="urn:microsoft.com/office/officeart/2008/layout/HorizontalMultiLevelHierarchy"/>
    <dgm:cxn modelId="{583F15C8-AD84-452F-8A9C-543C3097812F}" type="presParOf" srcId="{2027F84B-A616-4E10-B58F-DB41CD982175}" destId="{2EE7402F-D38D-4F20-A1C9-2C074788D753}" srcOrd="1" destOrd="0" presId="urn:microsoft.com/office/officeart/2008/layout/HorizontalMultiLevelHierarchy"/>
    <dgm:cxn modelId="{EC0F4DEE-AB20-405D-B29A-FB74262ED93B}" type="presParOf" srcId="{2EE7402F-D38D-4F20-A1C9-2C074788D753}" destId="{B8292535-C910-4111-9DD2-6EEB64D9B1E0}" srcOrd="0" destOrd="0" presId="urn:microsoft.com/office/officeart/2008/layout/HorizontalMultiLevelHierarchy"/>
    <dgm:cxn modelId="{A3566D83-E638-46D7-AD37-90DA54E1EC87}" type="presParOf" srcId="{B8292535-C910-4111-9DD2-6EEB64D9B1E0}" destId="{1C61DBD6-1ED3-4FD0-940F-41438FD817DB}" srcOrd="0" destOrd="0" presId="urn:microsoft.com/office/officeart/2008/layout/HorizontalMultiLevelHierarchy"/>
    <dgm:cxn modelId="{158C9868-AFF4-42E2-8C0E-7064267D09B2}" type="presParOf" srcId="{2EE7402F-D38D-4F20-A1C9-2C074788D753}" destId="{DE7CE763-3B86-4C08-9FC5-AE2EC0DA55D8}" srcOrd="1" destOrd="0" presId="urn:microsoft.com/office/officeart/2008/layout/HorizontalMultiLevelHierarchy"/>
    <dgm:cxn modelId="{A3C62D34-3E30-4BDD-9A36-FEDCD93ABC21}" type="presParOf" srcId="{DE7CE763-3B86-4C08-9FC5-AE2EC0DA55D8}" destId="{E79EFC4D-05C3-4A7A-9331-834E6CB1134D}" srcOrd="0" destOrd="0" presId="urn:microsoft.com/office/officeart/2008/layout/HorizontalMultiLevelHierarchy"/>
    <dgm:cxn modelId="{E7EE8AB3-FF67-445D-914E-5B86BBC3D992}" type="presParOf" srcId="{DE7CE763-3B86-4C08-9FC5-AE2EC0DA55D8}" destId="{F73EBC0E-ED37-420A-A823-1B0F96850E9D}" srcOrd="1" destOrd="0" presId="urn:microsoft.com/office/officeart/2008/layout/HorizontalMultiLevelHierarchy"/>
    <dgm:cxn modelId="{D9F2453A-CAC8-4641-BB99-5A51C294F643}" type="presParOf" srcId="{E5362D07-4858-4A2C-A46A-314E33AF06E1}" destId="{CBF1082B-AB26-4009-94C1-0F6894E64B45}" srcOrd="6" destOrd="0" presId="urn:microsoft.com/office/officeart/2008/layout/HorizontalMultiLevelHierarchy"/>
    <dgm:cxn modelId="{8DECD1F0-DDAA-4927-87DF-F43D18B6D3CF}" type="presParOf" srcId="{CBF1082B-AB26-4009-94C1-0F6894E64B45}" destId="{79DC01C0-FC89-43F2-A015-7FFF31394824}" srcOrd="0" destOrd="0" presId="urn:microsoft.com/office/officeart/2008/layout/HorizontalMultiLevelHierarchy"/>
    <dgm:cxn modelId="{19A425F7-5790-4322-AE17-B09D1581EF84}" type="presParOf" srcId="{E5362D07-4858-4A2C-A46A-314E33AF06E1}" destId="{9D2CEA01-2B2A-4670-A440-85FD0B983316}" srcOrd="7" destOrd="0" presId="urn:microsoft.com/office/officeart/2008/layout/HorizontalMultiLevelHierarchy"/>
    <dgm:cxn modelId="{D3CB1932-19FF-4531-AC7C-FDB3133E988C}" type="presParOf" srcId="{9D2CEA01-2B2A-4670-A440-85FD0B983316}" destId="{D4DAEB71-1AA7-4037-85FF-293DB3909801}" srcOrd="0" destOrd="0" presId="urn:microsoft.com/office/officeart/2008/layout/HorizontalMultiLevelHierarchy"/>
    <dgm:cxn modelId="{DD95E128-9F14-4C2C-A698-263E53F3EA75}" type="presParOf" srcId="{9D2CEA01-2B2A-4670-A440-85FD0B983316}" destId="{56CD7DBA-FDD4-4A2D-846C-77C36CA22BA8}" srcOrd="1" destOrd="0" presId="urn:microsoft.com/office/officeart/2008/layout/HorizontalMultiLevelHierarchy"/>
    <dgm:cxn modelId="{68421646-C40E-4500-86BD-4BD8AE973B3F}" type="presParOf" srcId="{56CD7DBA-FDD4-4A2D-846C-77C36CA22BA8}" destId="{71C84051-3E27-458F-82D6-E586EEB7781C}" srcOrd="0" destOrd="0" presId="urn:microsoft.com/office/officeart/2008/layout/HorizontalMultiLevelHierarchy"/>
    <dgm:cxn modelId="{C8B2BA3C-A9C1-4F30-8ED2-31CE5A9D2D94}" type="presParOf" srcId="{71C84051-3E27-458F-82D6-E586EEB7781C}" destId="{7A46A98B-6044-4028-8731-71701A551964}" srcOrd="0" destOrd="0" presId="urn:microsoft.com/office/officeart/2008/layout/HorizontalMultiLevelHierarchy"/>
    <dgm:cxn modelId="{23053FD4-D792-4738-B4B6-FC3C217A9766}" type="presParOf" srcId="{56CD7DBA-FDD4-4A2D-846C-77C36CA22BA8}" destId="{10625294-51E7-4FAE-92EF-79D4064384F5}" srcOrd="1" destOrd="0" presId="urn:microsoft.com/office/officeart/2008/layout/HorizontalMultiLevelHierarchy"/>
    <dgm:cxn modelId="{0FCA165D-0F81-4E11-A91D-63E07708842D}" type="presParOf" srcId="{10625294-51E7-4FAE-92EF-79D4064384F5}" destId="{23AD32AF-BD5E-4742-8353-AACFB1400796}" srcOrd="0" destOrd="0" presId="urn:microsoft.com/office/officeart/2008/layout/HorizontalMultiLevelHierarchy"/>
    <dgm:cxn modelId="{5B17EFB1-1487-40D2-BA03-CF5A44D64262}" type="presParOf" srcId="{10625294-51E7-4FAE-92EF-79D4064384F5}" destId="{53CDD69D-EBAC-4282-B0DB-7911C375BEBF}" srcOrd="1" destOrd="0" presId="urn:microsoft.com/office/officeart/2008/layout/HorizontalMultiLevelHierarchy"/>
    <dgm:cxn modelId="{28DC7C52-64A1-4666-884B-F38A5E1416E9}" type="presParOf" srcId="{E5362D07-4858-4A2C-A46A-314E33AF06E1}" destId="{BC3941BB-038C-4D9F-9A72-EA024211BECC}" srcOrd="8" destOrd="0" presId="urn:microsoft.com/office/officeart/2008/layout/HorizontalMultiLevelHierarchy"/>
    <dgm:cxn modelId="{2FCFBFEB-DD8B-4389-A5F4-1B543E2F2B40}" type="presParOf" srcId="{BC3941BB-038C-4D9F-9A72-EA024211BECC}" destId="{EB019971-3BE3-480B-9398-515CE091B96E}" srcOrd="0" destOrd="0" presId="urn:microsoft.com/office/officeart/2008/layout/HorizontalMultiLevelHierarchy"/>
    <dgm:cxn modelId="{58D630E3-D848-406A-AC7A-A395B3530A00}" type="presParOf" srcId="{E5362D07-4858-4A2C-A46A-314E33AF06E1}" destId="{0DCD41A5-339A-49A7-A5B1-372235A0CCC0}" srcOrd="9" destOrd="0" presId="urn:microsoft.com/office/officeart/2008/layout/HorizontalMultiLevelHierarchy"/>
    <dgm:cxn modelId="{56D390AB-652C-4034-B007-DBCA996DA1B7}" type="presParOf" srcId="{0DCD41A5-339A-49A7-A5B1-372235A0CCC0}" destId="{A767F701-EAB2-4B81-91C5-4BE6B477ADDE}" srcOrd="0" destOrd="0" presId="urn:microsoft.com/office/officeart/2008/layout/HorizontalMultiLevelHierarchy"/>
    <dgm:cxn modelId="{CFAB95FA-66A4-48DD-8455-5D74608C5F49}" type="presParOf" srcId="{0DCD41A5-339A-49A7-A5B1-372235A0CCC0}" destId="{BC82A05E-2CFB-4EA3-AB9A-2F2B1BFAB7EA}" srcOrd="1" destOrd="0" presId="urn:microsoft.com/office/officeart/2008/layout/HorizontalMultiLevelHierarchy"/>
    <dgm:cxn modelId="{FCA3DDC5-EC39-4EDD-8920-4B57BBF52435}" type="presParOf" srcId="{BC82A05E-2CFB-4EA3-AB9A-2F2B1BFAB7EA}" destId="{86B62E5F-F405-42C6-8995-B46AA655939A}" srcOrd="0" destOrd="0" presId="urn:microsoft.com/office/officeart/2008/layout/HorizontalMultiLevelHierarchy"/>
    <dgm:cxn modelId="{B023A350-D612-4477-BEBB-3024216078CE}" type="presParOf" srcId="{86B62E5F-F405-42C6-8995-B46AA655939A}" destId="{8505BA47-E61D-4BA7-BB63-3017EA3C5D47}" srcOrd="0" destOrd="0" presId="urn:microsoft.com/office/officeart/2008/layout/HorizontalMultiLevelHierarchy"/>
    <dgm:cxn modelId="{9E22A489-C865-4268-A147-902B8D6B4E14}" type="presParOf" srcId="{BC82A05E-2CFB-4EA3-AB9A-2F2B1BFAB7EA}" destId="{B0A3FDAD-A600-498F-8CA8-C385BAD7F13B}" srcOrd="1" destOrd="0" presId="urn:microsoft.com/office/officeart/2008/layout/HorizontalMultiLevelHierarchy"/>
    <dgm:cxn modelId="{29B98547-6874-44D1-95F0-531D882D68F0}" type="presParOf" srcId="{B0A3FDAD-A600-498F-8CA8-C385BAD7F13B}" destId="{86D77745-094E-4DE6-B2FF-E44EABD2F9BC}" srcOrd="0" destOrd="0" presId="urn:microsoft.com/office/officeart/2008/layout/HorizontalMultiLevelHierarchy"/>
    <dgm:cxn modelId="{D627291F-50BB-4DE0-A922-11443E7C5CA1}" type="presParOf" srcId="{B0A3FDAD-A600-498F-8CA8-C385BAD7F13B}" destId="{84DF4391-B6C4-4606-81E6-0A57CC691260}" srcOrd="1" destOrd="0" presId="urn:microsoft.com/office/officeart/2008/layout/HorizontalMultiLevelHierarchy"/>
    <dgm:cxn modelId="{F7ED7C2C-0DC6-40B4-8E1E-0435DFAEE1A6}" type="presParOf" srcId="{E5362D07-4858-4A2C-A46A-314E33AF06E1}" destId="{BD517CD7-10BA-43C6-A323-96BA4065B6DE}" srcOrd="10" destOrd="0" presId="urn:microsoft.com/office/officeart/2008/layout/HorizontalMultiLevelHierarchy"/>
    <dgm:cxn modelId="{AFC962B6-4891-4E78-AC71-F9F9081DFEF4}" type="presParOf" srcId="{BD517CD7-10BA-43C6-A323-96BA4065B6DE}" destId="{2CB5CC31-AAFE-4DAA-BF57-0AE51C1B9A58}" srcOrd="0" destOrd="0" presId="urn:microsoft.com/office/officeart/2008/layout/HorizontalMultiLevelHierarchy"/>
    <dgm:cxn modelId="{AB819BE8-9394-4667-898B-82E46619E683}" type="presParOf" srcId="{E5362D07-4858-4A2C-A46A-314E33AF06E1}" destId="{134C0F0B-328C-40E2-B273-318C6F6137D3}" srcOrd="11" destOrd="0" presId="urn:microsoft.com/office/officeart/2008/layout/HorizontalMultiLevelHierarchy"/>
    <dgm:cxn modelId="{8D75B4D0-AC27-4772-8BF1-8EC62B990486}" type="presParOf" srcId="{134C0F0B-328C-40E2-B273-318C6F6137D3}" destId="{1295A441-EAC6-4CD3-9557-79A4BA5DA6D5}" srcOrd="0" destOrd="0" presId="urn:microsoft.com/office/officeart/2008/layout/HorizontalMultiLevelHierarchy"/>
    <dgm:cxn modelId="{82E86B74-384A-48F7-B625-387C31C3DB3B}" type="presParOf" srcId="{134C0F0B-328C-40E2-B273-318C6F6137D3}" destId="{56B300A8-F413-4676-9CAE-BE62338A5856}" srcOrd="1" destOrd="0" presId="urn:microsoft.com/office/officeart/2008/layout/HorizontalMultiLevelHierarchy"/>
    <dgm:cxn modelId="{F8962C76-196A-4DFE-8945-FFCA36D4FFB0}" type="presParOf" srcId="{56B300A8-F413-4676-9CAE-BE62338A5856}" destId="{1FA629ED-360B-43F2-863D-2967E7331D90}" srcOrd="0" destOrd="0" presId="urn:microsoft.com/office/officeart/2008/layout/HorizontalMultiLevelHierarchy"/>
    <dgm:cxn modelId="{E09D43DE-B8C1-4C0A-BE98-09610CCBA398}" type="presParOf" srcId="{1FA629ED-360B-43F2-863D-2967E7331D90}" destId="{7FFC79FA-183E-4285-B349-559937830BFC}" srcOrd="0" destOrd="0" presId="urn:microsoft.com/office/officeart/2008/layout/HorizontalMultiLevelHierarchy"/>
    <dgm:cxn modelId="{3FC21676-8C62-4989-9F29-23C857655E6A}" type="presParOf" srcId="{56B300A8-F413-4676-9CAE-BE62338A5856}" destId="{FED4F551-6156-41AA-9DDB-05F6AB85D892}" srcOrd="1" destOrd="0" presId="urn:microsoft.com/office/officeart/2008/layout/HorizontalMultiLevelHierarchy"/>
    <dgm:cxn modelId="{FAFDF618-2FDE-400B-B5E7-85BC0BBCDE81}" type="presParOf" srcId="{FED4F551-6156-41AA-9DDB-05F6AB85D892}" destId="{D8F7C5CE-7FC2-4AFF-B4D0-5BA8EA8FD86C}" srcOrd="0" destOrd="0" presId="urn:microsoft.com/office/officeart/2008/layout/HorizontalMultiLevelHierarchy"/>
    <dgm:cxn modelId="{B545B373-D0B7-494D-B5E6-331F4E60810E}" type="presParOf" srcId="{FED4F551-6156-41AA-9DDB-05F6AB85D892}" destId="{800CB4C8-CC92-4821-8F03-27FABF378E64}" srcOrd="1" destOrd="0" presId="urn:microsoft.com/office/officeart/2008/layout/HorizontalMultiLevelHierarchy"/>
    <dgm:cxn modelId="{6939D909-DFC7-466D-8A8F-BB6AEDE5588A}" type="presParOf" srcId="{56B300A8-F413-4676-9CAE-BE62338A5856}" destId="{9A47E62A-598C-48FA-829F-239C455EBDF9}" srcOrd="2" destOrd="0" presId="urn:microsoft.com/office/officeart/2008/layout/HorizontalMultiLevelHierarchy"/>
    <dgm:cxn modelId="{C7312E2F-4A18-429D-9645-58AB017AF73F}" type="presParOf" srcId="{9A47E62A-598C-48FA-829F-239C455EBDF9}" destId="{A30FD669-7B71-4853-B1E3-DB284A30C322}" srcOrd="0" destOrd="0" presId="urn:microsoft.com/office/officeart/2008/layout/HorizontalMultiLevelHierarchy"/>
    <dgm:cxn modelId="{C47C357C-3494-4B89-A405-EC2E098A4D6D}" type="presParOf" srcId="{56B300A8-F413-4676-9CAE-BE62338A5856}" destId="{81140313-CE41-49B6-8DB8-C36F0B4BACB8}" srcOrd="3" destOrd="0" presId="urn:microsoft.com/office/officeart/2008/layout/HorizontalMultiLevelHierarchy"/>
    <dgm:cxn modelId="{8F896706-AB49-4E37-9695-FE63432C1FFB}" type="presParOf" srcId="{81140313-CE41-49B6-8DB8-C36F0B4BACB8}" destId="{932F4633-9F5D-44EF-A09E-20908F27EB2E}" srcOrd="0" destOrd="0" presId="urn:microsoft.com/office/officeart/2008/layout/HorizontalMultiLevelHierarchy"/>
    <dgm:cxn modelId="{204CECA8-AD8D-46A5-BC4A-7AA56ED1CB27}" type="presParOf" srcId="{81140313-CE41-49B6-8DB8-C36F0B4BACB8}" destId="{65998C77-595C-4437-9D1E-E6CCF811DAC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47E62A-598C-48FA-829F-239C455EBDF9}">
      <dsp:nvSpPr>
        <dsp:cNvPr id="0" name=""/>
        <dsp:cNvSpPr/>
      </dsp:nvSpPr>
      <dsp:spPr>
        <a:xfrm>
          <a:off x="3571953" y="3644285"/>
          <a:ext cx="240273" cy="223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0136" y="0"/>
              </a:lnTo>
              <a:lnTo>
                <a:pt x="120136" y="223350"/>
              </a:lnTo>
              <a:lnTo>
                <a:pt x="240273" y="2233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683889" y="3747759"/>
        <a:ext cx="16402" cy="16402"/>
      </dsp:txXfrm>
    </dsp:sp>
    <dsp:sp modelId="{1FA629ED-360B-43F2-863D-2967E7331D90}">
      <dsp:nvSpPr>
        <dsp:cNvPr id="0" name=""/>
        <dsp:cNvSpPr/>
      </dsp:nvSpPr>
      <dsp:spPr>
        <a:xfrm>
          <a:off x="3571953" y="3413753"/>
          <a:ext cx="241966" cy="230532"/>
        </a:xfrm>
        <a:custGeom>
          <a:avLst/>
          <a:gdLst/>
          <a:ahLst/>
          <a:cxnLst/>
          <a:rect l="0" t="0" r="0" b="0"/>
          <a:pathLst>
            <a:path>
              <a:moveTo>
                <a:pt x="0" y="230532"/>
              </a:moveTo>
              <a:lnTo>
                <a:pt x="120983" y="230532"/>
              </a:lnTo>
              <a:lnTo>
                <a:pt x="120983" y="0"/>
              </a:lnTo>
              <a:lnTo>
                <a:pt x="241966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684582" y="3520664"/>
        <a:ext cx="16710" cy="16710"/>
      </dsp:txXfrm>
    </dsp:sp>
    <dsp:sp modelId="{BD517CD7-10BA-43C6-A323-96BA4065B6DE}">
      <dsp:nvSpPr>
        <dsp:cNvPr id="0" name=""/>
        <dsp:cNvSpPr/>
      </dsp:nvSpPr>
      <dsp:spPr>
        <a:xfrm>
          <a:off x="1756834" y="2092749"/>
          <a:ext cx="605285" cy="1551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2642" y="0"/>
              </a:lnTo>
              <a:lnTo>
                <a:pt x="302642" y="1551536"/>
              </a:lnTo>
              <a:lnTo>
                <a:pt x="605285" y="15515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017841" y="2826881"/>
        <a:ext cx="83271" cy="83271"/>
      </dsp:txXfrm>
    </dsp:sp>
    <dsp:sp modelId="{86B62E5F-F405-42C6-8995-B46AA655939A}">
      <dsp:nvSpPr>
        <dsp:cNvPr id="0" name=""/>
        <dsp:cNvSpPr/>
      </dsp:nvSpPr>
      <dsp:spPr>
        <a:xfrm>
          <a:off x="3571953" y="2906968"/>
          <a:ext cx="2419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1966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686888" y="2946639"/>
        <a:ext cx="12098" cy="12098"/>
      </dsp:txXfrm>
    </dsp:sp>
    <dsp:sp modelId="{BC3941BB-038C-4D9F-9A72-EA024211BECC}">
      <dsp:nvSpPr>
        <dsp:cNvPr id="0" name=""/>
        <dsp:cNvSpPr/>
      </dsp:nvSpPr>
      <dsp:spPr>
        <a:xfrm>
          <a:off x="1756834" y="2092749"/>
          <a:ext cx="605285" cy="859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2642" y="0"/>
              </a:lnTo>
              <a:lnTo>
                <a:pt x="302642" y="859939"/>
              </a:lnTo>
              <a:lnTo>
                <a:pt x="605285" y="8599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033186" y="2496428"/>
        <a:ext cx="52580" cy="52580"/>
      </dsp:txXfrm>
    </dsp:sp>
    <dsp:sp modelId="{71C84051-3E27-458F-82D6-E586EEB7781C}">
      <dsp:nvSpPr>
        <dsp:cNvPr id="0" name=""/>
        <dsp:cNvSpPr/>
      </dsp:nvSpPr>
      <dsp:spPr>
        <a:xfrm>
          <a:off x="3571953" y="2445903"/>
          <a:ext cx="2419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1966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686888" y="2485574"/>
        <a:ext cx="12098" cy="12098"/>
      </dsp:txXfrm>
    </dsp:sp>
    <dsp:sp modelId="{CBF1082B-AB26-4009-94C1-0F6894E64B45}">
      <dsp:nvSpPr>
        <dsp:cNvPr id="0" name=""/>
        <dsp:cNvSpPr/>
      </dsp:nvSpPr>
      <dsp:spPr>
        <a:xfrm>
          <a:off x="1756834" y="2092749"/>
          <a:ext cx="605285" cy="398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2642" y="0"/>
              </a:lnTo>
              <a:lnTo>
                <a:pt x="302642" y="398874"/>
              </a:lnTo>
              <a:lnTo>
                <a:pt x="605285" y="398874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2041354" y="2274064"/>
        <a:ext cx="36244" cy="36244"/>
      </dsp:txXfrm>
    </dsp:sp>
    <dsp:sp modelId="{B8292535-C910-4111-9DD2-6EEB64D9B1E0}">
      <dsp:nvSpPr>
        <dsp:cNvPr id="0" name=""/>
        <dsp:cNvSpPr/>
      </dsp:nvSpPr>
      <dsp:spPr>
        <a:xfrm>
          <a:off x="3571953" y="1984838"/>
          <a:ext cx="2419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1966" y="4572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3686888" y="2024509"/>
        <a:ext cx="12098" cy="12098"/>
      </dsp:txXfrm>
    </dsp:sp>
    <dsp:sp modelId="{0B042CAF-2C41-485B-866C-7CDE78BA3BA6}">
      <dsp:nvSpPr>
        <dsp:cNvPr id="0" name=""/>
        <dsp:cNvSpPr/>
      </dsp:nvSpPr>
      <dsp:spPr>
        <a:xfrm>
          <a:off x="1756834" y="1984838"/>
          <a:ext cx="6052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07910"/>
              </a:moveTo>
              <a:lnTo>
                <a:pt x="302642" y="107910"/>
              </a:lnTo>
              <a:lnTo>
                <a:pt x="302642" y="45720"/>
              </a:lnTo>
              <a:lnTo>
                <a:pt x="605285" y="4572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2044265" y="2015347"/>
        <a:ext cx="30423" cy="30423"/>
      </dsp:txXfrm>
    </dsp:sp>
    <dsp:sp modelId="{9030041E-1ABA-4FEB-8F18-05465CF8CEDD}">
      <dsp:nvSpPr>
        <dsp:cNvPr id="0" name=""/>
        <dsp:cNvSpPr/>
      </dsp:nvSpPr>
      <dsp:spPr>
        <a:xfrm>
          <a:off x="3571953" y="1523774"/>
          <a:ext cx="2419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1966" y="4572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3686888" y="1563445"/>
        <a:ext cx="12098" cy="12098"/>
      </dsp:txXfrm>
    </dsp:sp>
    <dsp:sp modelId="{5B56B3CE-BB89-41AB-A135-F2DE8DD8BF26}">
      <dsp:nvSpPr>
        <dsp:cNvPr id="0" name=""/>
        <dsp:cNvSpPr/>
      </dsp:nvSpPr>
      <dsp:spPr>
        <a:xfrm>
          <a:off x="1756834" y="1569494"/>
          <a:ext cx="605285" cy="523255"/>
        </a:xfrm>
        <a:custGeom>
          <a:avLst/>
          <a:gdLst/>
          <a:ahLst/>
          <a:cxnLst/>
          <a:rect l="0" t="0" r="0" b="0"/>
          <a:pathLst>
            <a:path>
              <a:moveTo>
                <a:pt x="0" y="523255"/>
              </a:moveTo>
              <a:lnTo>
                <a:pt x="302642" y="523255"/>
              </a:lnTo>
              <a:lnTo>
                <a:pt x="302642" y="0"/>
              </a:lnTo>
              <a:lnTo>
                <a:pt x="605285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2039474" y="1811119"/>
        <a:ext cx="40005" cy="40005"/>
      </dsp:txXfrm>
    </dsp:sp>
    <dsp:sp modelId="{B64B5F4E-893C-4BEC-A858-3AC1B3C86470}">
      <dsp:nvSpPr>
        <dsp:cNvPr id="0" name=""/>
        <dsp:cNvSpPr/>
      </dsp:nvSpPr>
      <dsp:spPr>
        <a:xfrm>
          <a:off x="3571953" y="647364"/>
          <a:ext cx="241966" cy="461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0983" y="0"/>
              </a:lnTo>
              <a:lnTo>
                <a:pt x="120983" y="461064"/>
              </a:lnTo>
              <a:lnTo>
                <a:pt x="241966" y="4610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679919" y="864879"/>
        <a:ext cx="26035" cy="26035"/>
      </dsp:txXfrm>
    </dsp:sp>
    <dsp:sp modelId="{7AAB4B11-AE3D-4B50-AADC-75DC22DDE25A}">
      <dsp:nvSpPr>
        <dsp:cNvPr id="0" name=""/>
        <dsp:cNvSpPr/>
      </dsp:nvSpPr>
      <dsp:spPr>
        <a:xfrm>
          <a:off x="3571953" y="601644"/>
          <a:ext cx="2419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1966" y="4572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3686888" y="641315"/>
        <a:ext cx="12098" cy="12098"/>
      </dsp:txXfrm>
    </dsp:sp>
    <dsp:sp modelId="{3629C91A-C1EE-43F1-957A-41114723552D}">
      <dsp:nvSpPr>
        <dsp:cNvPr id="0" name=""/>
        <dsp:cNvSpPr/>
      </dsp:nvSpPr>
      <dsp:spPr>
        <a:xfrm>
          <a:off x="3571953" y="186299"/>
          <a:ext cx="241966" cy="461064"/>
        </a:xfrm>
        <a:custGeom>
          <a:avLst/>
          <a:gdLst/>
          <a:ahLst/>
          <a:cxnLst/>
          <a:rect l="0" t="0" r="0" b="0"/>
          <a:pathLst>
            <a:path>
              <a:moveTo>
                <a:pt x="0" y="461064"/>
              </a:moveTo>
              <a:lnTo>
                <a:pt x="120983" y="461064"/>
              </a:lnTo>
              <a:lnTo>
                <a:pt x="120983" y="0"/>
              </a:lnTo>
              <a:lnTo>
                <a:pt x="241966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3679919" y="403814"/>
        <a:ext cx="26035" cy="26035"/>
      </dsp:txXfrm>
    </dsp:sp>
    <dsp:sp modelId="{E0E8751D-25B0-49F6-8BD6-1AE720FE00F2}">
      <dsp:nvSpPr>
        <dsp:cNvPr id="0" name=""/>
        <dsp:cNvSpPr/>
      </dsp:nvSpPr>
      <dsp:spPr>
        <a:xfrm>
          <a:off x="1756834" y="647364"/>
          <a:ext cx="605285" cy="1445384"/>
        </a:xfrm>
        <a:custGeom>
          <a:avLst/>
          <a:gdLst/>
          <a:ahLst/>
          <a:cxnLst/>
          <a:rect l="0" t="0" r="0" b="0"/>
          <a:pathLst>
            <a:path>
              <a:moveTo>
                <a:pt x="0" y="1445384"/>
              </a:moveTo>
              <a:lnTo>
                <a:pt x="302642" y="1445384"/>
              </a:lnTo>
              <a:lnTo>
                <a:pt x="302642" y="0"/>
              </a:lnTo>
              <a:lnTo>
                <a:pt x="605285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>
        <a:off x="2020301" y="1330881"/>
        <a:ext cx="78350" cy="78350"/>
      </dsp:txXfrm>
    </dsp:sp>
    <dsp:sp modelId="{31701DDF-4BA4-40CD-93CE-A42E291FC80F}">
      <dsp:nvSpPr>
        <dsp:cNvPr id="0" name=""/>
        <dsp:cNvSpPr/>
      </dsp:nvSpPr>
      <dsp:spPr>
        <a:xfrm flipH="1">
          <a:off x="550062" y="1314680"/>
          <a:ext cx="857405" cy="1556137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>
              <a:solidFill>
                <a:schemeClr val="tx1"/>
              </a:solidFill>
            </a:rPr>
            <a:t>NEC</a:t>
          </a:r>
        </a:p>
      </dsp:txBody>
      <dsp:txXfrm>
        <a:off x="591917" y="1356535"/>
        <a:ext cx="773695" cy="1472427"/>
      </dsp:txXfrm>
    </dsp:sp>
    <dsp:sp modelId="{CF5CEE62-B934-4D9E-84CB-152EE3946C13}">
      <dsp:nvSpPr>
        <dsp:cNvPr id="0" name=""/>
        <dsp:cNvSpPr/>
      </dsp:nvSpPr>
      <dsp:spPr>
        <a:xfrm>
          <a:off x="2362119" y="462938"/>
          <a:ext cx="1209834" cy="368851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tx1"/>
              </a:solidFill>
            </a:rPr>
            <a:t>Human breast milk</a:t>
          </a:r>
        </a:p>
      </dsp:txBody>
      <dsp:txXfrm>
        <a:off x="2380125" y="480944"/>
        <a:ext cx="1173822" cy="332839"/>
      </dsp:txXfrm>
    </dsp:sp>
    <dsp:sp modelId="{698C40A9-F66D-45B9-83BD-8C24309EC503}">
      <dsp:nvSpPr>
        <dsp:cNvPr id="0" name=""/>
        <dsp:cNvSpPr/>
      </dsp:nvSpPr>
      <dsp:spPr>
        <a:xfrm>
          <a:off x="3813920" y="1873"/>
          <a:ext cx="1209834" cy="3688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Exclusive EBM use</a:t>
          </a:r>
        </a:p>
      </dsp:txBody>
      <dsp:txXfrm>
        <a:off x="3831926" y="19879"/>
        <a:ext cx="1173822" cy="332839"/>
      </dsp:txXfrm>
    </dsp:sp>
    <dsp:sp modelId="{97840B70-0E03-4132-82DB-88C558FB9245}">
      <dsp:nvSpPr>
        <dsp:cNvPr id="0" name=""/>
        <dsp:cNvSpPr/>
      </dsp:nvSpPr>
      <dsp:spPr>
        <a:xfrm>
          <a:off x="3813920" y="462938"/>
          <a:ext cx="1209834" cy="3688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Availability of Donor EBM</a:t>
          </a:r>
        </a:p>
      </dsp:txBody>
      <dsp:txXfrm>
        <a:off x="3831926" y="480944"/>
        <a:ext cx="1173822" cy="332839"/>
      </dsp:txXfrm>
    </dsp:sp>
    <dsp:sp modelId="{5E03C35E-E4B2-49DE-8839-50F069ECC820}">
      <dsp:nvSpPr>
        <dsp:cNvPr id="0" name=""/>
        <dsp:cNvSpPr/>
      </dsp:nvSpPr>
      <dsp:spPr>
        <a:xfrm>
          <a:off x="3813920" y="924003"/>
          <a:ext cx="1209834" cy="3688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Avoid additives that affect osmolarity of feed e.g. thickener</a:t>
          </a:r>
        </a:p>
      </dsp:txBody>
      <dsp:txXfrm>
        <a:off x="3813920" y="924003"/>
        <a:ext cx="1209834" cy="368851"/>
      </dsp:txXfrm>
    </dsp:sp>
    <dsp:sp modelId="{C95986DA-6B69-43E6-8BED-646E4A63B317}">
      <dsp:nvSpPr>
        <dsp:cNvPr id="0" name=""/>
        <dsp:cNvSpPr/>
      </dsp:nvSpPr>
      <dsp:spPr>
        <a:xfrm>
          <a:off x="2362119" y="1385068"/>
          <a:ext cx="1209834" cy="368851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tx1"/>
              </a:solidFill>
            </a:rPr>
            <a:t>Antenatal Steroids</a:t>
          </a:r>
        </a:p>
      </dsp:txBody>
      <dsp:txXfrm>
        <a:off x="2380125" y="1403074"/>
        <a:ext cx="1173822" cy="332839"/>
      </dsp:txXfrm>
    </dsp:sp>
    <dsp:sp modelId="{83D12D3C-5D5F-4B3E-96D8-ACA58243AF26}">
      <dsp:nvSpPr>
        <dsp:cNvPr id="0" name=""/>
        <dsp:cNvSpPr/>
      </dsp:nvSpPr>
      <dsp:spPr>
        <a:xfrm>
          <a:off x="3813920" y="1385068"/>
          <a:ext cx="1209834" cy="3688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Full course of AN steroids</a:t>
          </a:r>
        </a:p>
      </dsp:txBody>
      <dsp:txXfrm>
        <a:off x="3831926" y="1403074"/>
        <a:ext cx="1173822" cy="332839"/>
      </dsp:txXfrm>
    </dsp:sp>
    <dsp:sp modelId="{1110CBB3-4B48-487E-9300-6E98CBB10B27}">
      <dsp:nvSpPr>
        <dsp:cNvPr id="0" name=""/>
        <dsp:cNvSpPr/>
      </dsp:nvSpPr>
      <dsp:spPr>
        <a:xfrm>
          <a:off x="2362119" y="1846133"/>
          <a:ext cx="1209834" cy="368851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tx1"/>
              </a:solidFill>
            </a:rPr>
            <a:t>Probiotics</a:t>
          </a:r>
        </a:p>
      </dsp:txBody>
      <dsp:txXfrm>
        <a:off x="2380125" y="1864139"/>
        <a:ext cx="1173822" cy="332839"/>
      </dsp:txXfrm>
    </dsp:sp>
    <dsp:sp modelId="{E79EFC4D-05C3-4A7A-9331-834E6CB1134D}">
      <dsp:nvSpPr>
        <dsp:cNvPr id="0" name=""/>
        <dsp:cNvSpPr/>
      </dsp:nvSpPr>
      <dsp:spPr>
        <a:xfrm>
          <a:off x="3813920" y="1846133"/>
          <a:ext cx="1209834" cy="3688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e.g. Lactobacillus and/or Bifidobacterium </a:t>
          </a:r>
        </a:p>
      </dsp:txBody>
      <dsp:txXfrm>
        <a:off x="3831926" y="1864139"/>
        <a:ext cx="1173822" cy="332839"/>
      </dsp:txXfrm>
    </dsp:sp>
    <dsp:sp modelId="{D4DAEB71-1AA7-4037-85FF-293DB3909801}">
      <dsp:nvSpPr>
        <dsp:cNvPr id="0" name=""/>
        <dsp:cNvSpPr/>
      </dsp:nvSpPr>
      <dsp:spPr>
        <a:xfrm>
          <a:off x="2362119" y="2307197"/>
          <a:ext cx="1209834" cy="368851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tx1"/>
              </a:solidFill>
            </a:rPr>
            <a:t>Prolonged courses of Abx</a:t>
          </a:r>
        </a:p>
      </dsp:txBody>
      <dsp:txXfrm>
        <a:off x="2380125" y="2325203"/>
        <a:ext cx="1173822" cy="332839"/>
      </dsp:txXfrm>
    </dsp:sp>
    <dsp:sp modelId="{23AD32AF-BD5E-4742-8353-AACFB1400796}">
      <dsp:nvSpPr>
        <dsp:cNvPr id="0" name=""/>
        <dsp:cNvSpPr/>
      </dsp:nvSpPr>
      <dsp:spPr>
        <a:xfrm>
          <a:off x="3813920" y="2307197"/>
          <a:ext cx="1209834" cy="3688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Minimise empirical/prolonged antibiotic use</a:t>
          </a:r>
        </a:p>
      </dsp:txBody>
      <dsp:txXfrm>
        <a:off x="3813920" y="2307197"/>
        <a:ext cx="1209834" cy="368851"/>
      </dsp:txXfrm>
    </dsp:sp>
    <dsp:sp modelId="{A767F701-EAB2-4B81-91C5-4BE6B477ADDE}">
      <dsp:nvSpPr>
        <dsp:cNvPr id="0" name=""/>
        <dsp:cNvSpPr/>
      </dsp:nvSpPr>
      <dsp:spPr>
        <a:xfrm>
          <a:off x="2362119" y="2768262"/>
          <a:ext cx="1209834" cy="368851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tx1"/>
              </a:solidFill>
            </a:rPr>
            <a:t>Avoid acid suppression treatment</a:t>
          </a:r>
        </a:p>
      </dsp:txBody>
      <dsp:txXfrm>
        <a:off x="2362119" y="2768262"/>
        <a:ext cx="1209834" cy="368851"/>
      </dsp:txXfrm>
    </dsp:sp>
    <dsp:sp modelId="{86D77745-094E-4DE6-B2FF-E44EABD2F9BC}">
      <dsp:nvSpPr>
        <dsp:cNvPr id="0" name=""/>
        <dsp:cNvSpPr/>
      </dsp:nvSpPr>
      <dsp:spPr>
        <a:xfrm>
          <a:off x="3813920" y="2768262"/>
          <a:ext cx="1209834" cy="3688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Avoid H2 receptor antagonist/PPI use</a:t>
          </a:r>
        </a:p>
      </dsp:txBody>
      <dsp:txXfrm>
        <a:off x="3813920" y="2768262"/>
        <a:ext cx="1209834" cy="368851"/>
      </dsp:txXfrm>
    </dsp:sp>
    <dsp:sp modelId="{1295A441-EAC6-4CD3-9557-79A4BA5DA6D5}">
      <dsp:nvSpPr>
        <dsp:cNvPr id="0" name=""/>
        <dsp:cNvSpPr/>
      </dsp:nvSpPr>
      <dsp:spPr>
        <a:xfrm>
          <a:off x="2362119" y="3459859"/>
          <a:ext cx="1209834" cy="368851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solidFill>
                <a:schemeClr val="tx1"/>
              </a:solidFill>
            </a:rPr>
            <a:t>Avoidance of severe anaemia </a:t>
          </a:r>
        </a:p>
      </dsp:txBody>
      <dsp:txXfrm>
        <a:off x="2362119" y="3459859"/>
        <a:ext cx="1209834" cy="368851"/>
      </dsp:txXfrm>
    </dsp:sp>
    <dsp:sp modelId="{D8F7C5CE-7FC2-4AFF-B4D0-5BA8EA8FD86C}">
      <dsp:nvSpPr>
        <dsp:cNvPr id="0" name=""/>
        <dsp:cNvSpPr/>
      </dsp:nvSpPr>
      <dsp:spPr>
        <a:xfrm>
          <a:off x="3813920" y="3229327"/>
          <a:ext cx="1209834" cy="3688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Deferred Cord Clamping</a:t>
          </a:r>
        </a:p>
      </dsp:txBody>
      <dsp:txXfrm>
        <a:off x="3813920" y="3229327"/>
        <a:ext cx="1209834" cy="368851"/>
      </dsp:txXfrm>
    </dsp:sp>
    <dsp:sp modelId="{932F4633-9F5D-44EF-A09E-20908F27EB2E}">
      <dsp:nvSpPr>
        <dsp:cNvPr id="0" name=""/>
        <dsp:cNvSpPr/>
      </dsp:nvSpPr>
      <dsp:spPr>
        <a:xfrm>
          <a:off x="3812227" y="3683210"/>
          <a:ext cx="1209834" cy="3688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Minimise blood tests</a:t>
          </a:r>
        </a:p>
      </dsp:txBody>
      <dsp:txXfrm>
        <a:off x="3812227" y="3683210"/>
        <a:ext cx="1209834" cy="3688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AC91D-EB36-448A-889B-9867F095454C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127C4-4A5F-41EF-BB2C-C5835D71A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677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1127C4-4A5F-41EF-BB2C-C5835D71AF9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936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23/03/2023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7944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23/03/2023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707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23/03/2023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989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524000"/>
            <a:ext cx="7772400" cy="4191000"/>
          </a:xfrm>
        </p:spPr>
        <p:txBody>
          <a:bodyPr/>
          <a:lstStyle/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19600" y="6400800"/>
            <a:ext cx="12192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598C0-D912-4670-B51F-8982A6FC1D20}" type="datetimeFigureOut">
              <a:rPr lang="en-GB"/>
              <a:pPr>
                <a:defRPr/>
              </a:pPr>
              <a:t>23/03/2023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400800"/>
            <a:ext cx="22098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400800"/>
            <a:ext cx="762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33D6A-B548-422D-9A95-C07356A4AF1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581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23/03/2023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07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23/03/2023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451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23/03/2023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8334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23/03/2023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1845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23/03/2023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527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23/03/2023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840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23/03/2023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23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23/03/2023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598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D356F-7518-41BD-9508-1DFBB563BF79}" type="datetimeFigureOut">
              <a:rPr lang="en-GB" smtClean="0"/>
              <a:t>23/03/2023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F3205-0656-4044-BB61-E0C28A0EC7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368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13127133"/>
              </p:ext>
            </p:extLst>
          </p:nvPr>
        </p:nvGraphicFramePr>
        <p:xfrm>
          <a:off x="861770" y="1975863"/>
          <a:ext cx="5587770" cy="4061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554038" y="2081873"/>
            <a:ext cx="1728192" cy="893995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" name="Rounded Rectangle 7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“Baby friendly”</a:t>
              </a:r>
            </a:p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Intensive BF support</a:t>
              </a:r>
            </a:p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Kangaroo care</a:t>
              </a:r>
            </a:p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Peer support</a:t>
              </a:r>
            </a:p>
          </p:txBody>
        </p:sp>
      </p:grpSp>
      <p:sp>
        <p:nvSpPr>
          <p:cNvPr id="83972" name="TextBox 9"/>
          <p:cNvSpPr txBox="1">
            <a:spLocks noChangeArrowheads="1"/>
          </p:cNvSpPr>
          <p:nvPr/>
        </p:nvSpPr>
        <p:spPr bwMode="auto">
          <a:xfrm>
            <a:off x="1238240" y="1300307"/>
            <a:ext cx="100806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prstClr val="black"/>
                </a:solidFill>
              </a:rPr>
              <a:t>Outcome</a:t>
            </a:r>
          </a:p>
        </p:txBody>
      </p:sp>
      <p:sp>
        <p:nvSpPr>
          <p:cNvPr id="83973" name="TextBox 10"/>
          <p:cNvSpPr txBox="1">
            <a:spLocks noChangeArrowheads="1"/>
          </p:cNvSpPr>
          <p:nvPr/>
        </p:nvSpPr>
        <p:spPr bwMode="auto">
          <a:xfrm>
            <a:off x="2843216" y="1273175"/>
            <a:ext cx="1728787" cy="5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prstClr val="black"/>
                </a:solidFill>
              </a:rPr>
              <a:t>Evidence-based drivers</a:t>
            </a:r>
          </a:p>
        </p:txBody>
      </p:sp>
      <p:sp>
        <p:nvSpPr>
          <p:cNvPr id="83974" name="TextBox 11"/>
          <p:cNvSpPr txBox="1">
            <a:spLocks noChangeArrowheads="1"/>
          </p:cNvSpPr>
          <p:nvPr/>
        </p:nvSpPr>
        <p:spPr bwMode="auto">
          <a:xfrm>
            <a:off x="4572000" y="1274769"/>
            <a:ext cx="1800200" cy="307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prstClr val="black"/>
                </a:solidFill>
              </a:rPr>
              <a:t>Specific Interventions</a:t>
            </a:r>
          </a:p>
        </p:txBody>
      </p:sp>
      <p:sp>
        <p:nvSpPr>
          <p:cNvPr id="83975" name="TextBox 12"/>
          <p:cNvSpPr txBox="1">
            <a:spLocks noChangeArrowheads="1"/>
          </p:cNvSpPr>
          <p:nvPr/>
        </p:nvSpPr>
        <p:spPr bwMode="auto">
          <a:xfrm>
            <a:off x="6557966" y="1274769"/>
            <a:ext cx="1728787" cy="5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solidFill>
                  <a:prstClr val="black"/>
                </a:solidFill>
              </a:rPr>
              <a:t>Standards + Change Ideas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697147" y="3250080"/>
            <a:ext cx="1546741" cy="692756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MDT work with Obstetric Network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780756" y="4202354"/>
            <a:ext cx="1365275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0" name="Rounded Rectangle 29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Ensuring all at risk infants on probiotics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805570" y="5013176"/>
            <a:ext cx="1365275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9" name="Rounded Rectangle 38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ounded Rectangle 4"/>
            <p:cNvSpPr/>
            <p:nvPr/>
          </p:nvSpPr>
          <p:spPr>
            <a:xfrm>
              <a:off x="3922922" y="122805"/>
              <a:ext cx="1173867" cy="22455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Education and Training</a:t>
              </a:r>
            </a:p>
          </p:txBody>
        </p:sp>
      </p:grpSp>
      <p:sp>
        <p:nvSpPr>
          <p:cNvPr id="41" name="Rounded Rectangle 40"/>
          <p:cNvSpPr/>
          <p:nvPr/>
        </p:nvSpPr>
        <p:spPr>
          <a:xfrm>
            <a:off x="900113" y="188916"/>
            <a:ext cx="7343775" cy="873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912" tIns="45456" rIns="90912" bIns="45456" anchor="ctr"/>
          <a:lstStyle/>
          <a:p>
            <a:pPr algn="ctr">
              <a:defRPr/>
            </a:pPr>
            <a:r>
              <a:rPr lang="en-GB" sz="2800" dirty="0">
                <a:solidFill>
                  <a:prstClr val="white"/>
                </a:solidFill>
              </a:rPr>
              <a:t>Necrotising Enterocolitis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652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9469</TotalTime>
  <Words>109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East London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Gill</dc:creator>
  <cp:lastModifiedBy>GARGANI, Yousef (BRADFORD TEACHING HOSPITALS NHS FOUNDATION TRUST)</cp:lastModifiedBy>
  <cp:revision>31</cp:revision>
  <dcterms:created xsi:type="dcterms:W3CDTF">2015-01-12T13:18:10Z</dcterms:created>
  <dcterms:modified xsi:type="dcterms:W3CDTF">2023-03-24T09:09:58Z</dcterms:modified>
</cp:coreProperties>
</file>