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4A3C1F13-BB86-444C-94AF-F2502CFF3A28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en-GB" dirty="0"/>
            <a:t>PH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Severe RDS</a:t>
          </a:r>
          <a:endParaRPr lang="en-GB" sz="1000" dirty="0"/>
        </a:p>
      </dgm:t>
    </dgm:pt>
    <dgm:pt modelId="{F97AA74F-F958-4560-8441-1D5963873098}" type="parTrans" cxnId="{19A72A83-7177-4B25-9846-1086BFDF6B50}">
      <dgm:prSet/>
      <dgm:spPr/>
      <dgm:t>
        <a:bodyPr/>
        <a:lstStyle/>
        <a:p>
          <a:endParaRPr lang="en-GB" dirty="0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Antenatal Steroids</a:t>
          </a:r>
        </a:p>
      </dgm:t>
    </dgm:pt>
    <dgm:pt modelId="{E1643E44-4DCA-4BC7-A01A-B12DDBE7D3CF}" type="parTrans" cxnId="{11598B20-FED3-44CA-BBF4-937D0A54DD08}">
      <dgm:prSet/>
      <dgm:spPr/>
      <dgm:t>
        <a:bodyPr/>
        <a:lstStyle/>
        <a:p>
          <a:endParaRPr lang="en-GB" dirty="0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IUGR</a:t>
          </a:r>
          <a:endParaRPr lang="en-GB" sz="1000" dirty="0"/>
        </a:p>
      </dgm:t>
    </dgm:pt>
    <dgm:pt modelId="{C14A612D-C9B2-44BC-9A3D-01513E60E370}" type="parTrans" cxnId="{2C86B3F6-7EB4-4110-964E-4C06CAD0763A}">
      <dgm:prSet/>
      <dgm:spPr/>
      <dgm:t>
        <a:bodyPr/>
        <a:lstStyle/>
        <a:p>
          <a:endParaRPr lang="en-GB" dirty="0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Perinatal asphyxia</a:t>
          </a:r>
          <a:endParaRPr lang="en-GB" sz="1000" dirty="0"/>
        </a:p>
      </dgm:t>
    </dgm:pt>
    <dgm:pt modelId="{1C981A20-985F-4C16-BD85-CD9D37EFF7CE}" type="parTrans" cxnId="{58F27204-B8FE-49D1-9E42-73074021655D}">
      <dgm:prSet/>
      <dgm:spPr/>
      <dgm:t>
        <a:bodyPr/>
        <a:lstStyle/>
        <a:p>
          <a:endParaRPr lang="en-GB" dirty="0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Surfactant* </a:t>
          </a:r>
          <a:endParaRPr lang="en-GB" sz="1000" dirty="0"/>
        </a:p>
      </dgm:t>
    </dgm:pt>
    <dgm:pt modelId="{4257D7FC-C7B5-409C-A9BB-7C05D3023340}" type="parTrans" cxnId="{EEB5601C-DD9A-4343-AA9D-B214D1B53B3D}">
      <dgm:prSet/>
      <dgm:spPr/>
      <dgm:t>
        <a:bodyPr/>
        <a:lstStyle/>
        <a:p>
          <a:endParaRPr lang="en-GB" dirty="0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2E40A030-2D0A-4962-8E22-1891F30F1646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Thrombocytopaenia/</a:t>
          </a:r>
        </a:p>
        <a:p>
          <a:r>
            <a:rPr lang="en-GB" sz="1000"/>
            <a:t>coagulopathy</a:t>
          </a:r>
          <a:endParaRPr lang="en-GB" sz="1000" dirty="0"/>
        </a:p>
      </dgm:t>
    </dgm:pt>
    <dgm:pt modelId="{8AB7D565-22BD-4736-9F86-BFA7B9DC6AAE}" type="parTrans" cxnId="{3992A5D9-4930-48BE-86D9-C451F883F618}">
      <dgm:prSet/>
      <dgm:spPr/>
      <dgm:t>
        <a:bodyPr/>
        <a:lstStyle/>
        <a:p>
          <a:endParaRPr lang="en-GB"/>
        </a:p>
      </dgm:t>
    </dgm:pt>
    <dgm:pt modelId="{92DE9B2C-7FB7-45CC-B32B-679440A8E20C}" type="sibTrans" cxnId="{3992A5D9-4930-48BE-86D9-C451F883F618}">
      <dgm:prSet/>
      <dgm:spPr/>
      <dgm:t>
        <a:bodyPr/>
        <a:lstStyle/>
        <a:p>
          <a:endParaRPr lang="en-GB"/>
        </a:p>
      </dgm:t>
    </dgm:pt>
    <dgm:pt modelId="{899EC674-6789-47A0-BFA1-DD4C4A66A0C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Hypothermia</a:t>
          </a:r>
          <a:endParaRPr lang="en-GB" sz="1000" dirty="0"/>
        </a:p>
      </dgm:t>
    </dgm:pt>
    <dgm:pt modelId="{6692A4DF-EBFE-44D6-A95E-5D0C96B8CD07}" type="parTrans" cxnId="{DBCA513B-FAB5-4B8F-ABCB-6F6829B438E0}">
      <dgm:prSet/>
      <dgm:spPr/>
      <dgm:t>
        <a:bodyPr/>
        <a:lstStyle/>
        <a:p>
          <a:endParaRPr lang="en-GB"/>
        </a:p>
      </dgm:t>
    </dgm:pt>
    <dgm:pt modelId="{EEDAACAD-9F5A-41C2-B50F-83C17EA4CAC5}" type="sibTrans" cxnId="{DBCA513B-FAB5-4B8F-ABCB-6F6829B438E0}">
      <dgm:prSet/>
      <dgm:spPr/>
      <dgm:t>
        <a:bodyPr/>
        <a:lstStyle/>
        <a:p>
          <a:endParaRPr lang="en-GB"/>
        </a:p>
      </dgm:t>
    </dgm:pt>
    <dgm:pt modelId="{A101FAB0-42B8-41C1-A155-933256D875A8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>
              <a:solidFill>
                <a:schemeClr val="bg1"/>
              </a:solidFill>
            </a:rPr>
            <a:t>Avoid hypothermia at birth/during procedures</a:t>
          </a:r>
          <a:endParaRPr lang="en-GB" sz="1000" dirty="0">
            <a:solidFill>
              <a:schemeClr val="bg1"/>
            </a:solidFill>
          </a:endParaRPr>
        </a:p>
      </dgm:t>
    </dgm:pt>
    <dgm:pt modelId="{5BF44FBA-3CD9-4CCE-97D6-D2FCB1C025FA}" type="parTrans" cxnId="{D995026E-B493-4C30-87DA-3B32B54A55EF}">
      <dgm:prSet/>
      <dgm:spPr/>
      <dgm:t>
        <a:bodyPr/>
        <a:lstStyle/>
        <a:p>
          <a:endParaRPr lang="en-GB"/>
        </a:p>
      </dgm:t>
    </dgm:pt>
    <dgm:pt modelId="{81583D2A-8F53-4168-A085-1560A3B78DED}" type="sibTrans" cxnId="{D995026E-B493-4C30-87DA-3B32B54A55EF}">
      <dgm:prSet/>
      <dgm:spPr/>
      <dgm:t>
        <a:bodyPr/>
        <a:lstStyle/>
        <a:p>
          <a:endParaRPr lang="en-GB"/>
        </a:p>
      </dgm:t>
    </dgm:pt>
    <dgm:pt modelId="{73D3680B-8CF2-475F-BC7E-96C70C1DB0DE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PDA</a:t>
          </a:r>
          <a:endParaRPr lang="en-GB" sz="1000" dirty="0"/>
        </a:p>
      </dgm:t>
    </dgm:pt>
    <dgm:pt modelId="{1BD37A1B-D5D8-4D5E-83B1-3F2EF88D4711}" type="parTrans" cxnId="{FCB0F5AF-AA1E-4E4D-B147-C54A6DE5F67E}">
      <dgm:prSet/>
      <dgm:spPr/>
      <dgm:t>
        <a:bodyPr/>
        <a:lstStyle/>
        <a:p>
          <a:endParaRPr lang="en-GB"/>
        </a:p>
      </dgm:t>
    </dgm:pt>
    <dgm:pt modelId="{9F1FA45B-46B6-4454-ADA8-4DF0F3FEC6D3}" type="sibTrans" cxnId="{FCB0F5AF-AA1E-4E4D-B147-C54A6DE5F67E}">
      <dgm:prSet/>
      <dgm:spPr/>
      <dgm:t>
        <a:bodyPr/>
        <a:lstStyle/>
        <a:p>
          <a:endParaRPr lang="en-GB"/>
        </a:p>
      </dgm:t>
    </dgm:pt>
    <dgm:pt modelId="{A95464A0-4370-49E6-8C55-1E092957CABE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Fluid Overload</a:t>
          </a:r>
          <a:endParaRPr lang="en-GB" sz="1000" dirty="0"/>
        </a:p>
      </dgm:t>
    </dgm:pt>
    <dgm:pt modelId="{586AC89A-1663-484F-84C8-2D6033E211BF}" type="parTrans" cxnId="{0A03D9AB-7205-4529-B9A5-7FE02EDD931F}">
      <dgm:prSet/>
      <dgm:spPr/>
      <dgm:t>
        <a:bodyPr/>
        <a:lstStyle/>
        <a:p>
          <a:endParaRPr lang="en-GB"/>
        </a:p>
      </dgm:t>
    </dgm:pt>
    <dgm:pt modelId="{0C21C690-91AB-4A7A-BFDE-357956524BD3}" type="sibTrans" cxnId="{0A03D9AB-7205-4529-B9A5-7FE02EDD931F}">
      <dgm:prSet/>
      <dgm:spPr/>
      <dgm:t>
        <a:bodyPr/>
        <a:lstStyle/>
        <a:p>
          <a:endParaRPr lang="en-GB"/>
        </a:p>
      </dgm:t>
    </dgm:pt>
    <dgm:pt modelId="{E99266AD-558F-4C18-ADCA-E4D4A06F5410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>
              <a:solidFill>
                <a:schemeClr val="bg1"/>
              </a:solidFill>
            </a:rPr>
            <a:t>Platelets &gt;25 or higher if bleeding/coagulopathy</a:t>
          </a:r>
          <a:endParaRPr lang="en-GB" sz="1000" dirty="0">
            <a:solidFill>
              <a:schemeClr val="bg1"/>
            </a:solidFill>
          </a:endParaRPr>
        </a:p>
      </dgm:t>
    </dgm:pt>
    <dgm:pt modelId="{2F4ADAA7-3A17-4967-9074-4DA73EB79931}" type="parTrans" cxnId="{283075D0-A8B9-4BAD-9356-E475ADE0F793}">
      <dgm:prSet/>
      <dgm:spPr/>
      <dgm:t>
        <a:bodyPr/>
        <a:lstStyle/>
        <a:p>
          <a:endParaRPr lang="en-GB"/>
        </a:p>
      </dgm:t>
    </dgm:pt>
    <dgm:pt modelId="{181AA481-CCAC-4330-AEB5-79EE8662696E}" type="sibTrans" cxnId="{283075D0-A8B9-4BAD-9356-E475ADE0F793}">
      <dgm:prSet/>
      <dgm:spPr/>
      <dgm:t>
        <a:bodyPr/>
        <a:lstStyle/>
        <a:p>
          <a:endParaRPr lang="en-GB"/>
        </a:p>
      </dgm:t>
    </dgm:pt>
    <dgm:pt modelId="{8F7DE11F-6647-4F58-9D0C-173BBD4015BA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>
              <a:solidFill>
                <a:schemeClr val="bg1"/>
              </a:solidFill>
            </a:rPr>
            <a:t>Only give surfactant if truly necessary. Caution with repeated doses</a:t>
          </a:r>
          <a:endParaRPr lang="en-GB" sz="1000" dirty="0">
            <a:solidFill>
              <a:schemeClr val="bg1"/>
            </a:solidFill>
          </a:endParaRPr>
        </a:p>
      </dgm:t>
    </dgm:pt>
    <dgm:pt modelId="{C927D4B3-FE14-4D32-A2E9-1D504414DA0C}" type="parTrans" cxnId="{1610FB86-F3BB-43AF-8E00-D5686EC2F2CC}">
      <dgm:prSet/>
      <dgm:spPr/>
      <dgm:t>
        <a:bodyPr/>
        <a:lstStyle/>
        <a:p>
          <a:endParaRPr lang="en-GB"/>
        </a:p>
      </dgm:t>
    </dgm:pt>
    <dgm:pt modelId="{33D4BA34-EE6C-4F2C-933C-A613148AE7E2}" type="sibTrans" cxnId="{1610FB86-F3BB-43AF-8E00-D5686EC2F2CC}">
      <dgm:prSet/>
      <dgm:spPr/>
      <dgm:t>
        <a:bodyPr/>
        <a:lstStyle/>
        <a:p>
          <a:endParaRPr lang="en-GB"/>
        </a:p>
      </dgm:t>
    </dgm:pt>
    <dgm:pt modelId="{A3F4A5F1-E4D0-44D7-8CC0-E751E1EE9741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Avoid fluid overload in high risk infants</a:t>
          </a:r>
        </a:p>
      </dgm:t>
    </dgm:pt>
    <dgm:pt modelId="{F75A5FF8-1482-4894-9E58-6EC9560A8792}" type="parTrans" cxnId="{61DA1B24-2F80-42CD-B2B8-F75FAEF69D82}">
      <dgm:prSet/>
      <dgm:spPr/>
      <dgm:t>
        <a:bodyPr/>
        <a:lstStyle/>
        <a:p>
          <a:endParaRPr lang="en-GB"/>
        </a:p>
      </dgm:t>
    </dgm:pt>
    <dgm:pt modelId="{10036AEB-1BBA-4C15-ABC9-897C9791060A}" type="sibTrans" cxnId="{61DA1B24-2F80-42CD-B2B8-F75FAEF69D82}">
      <dgm:prSet/>
      <dgm:spPr/>
      <dgm:t>
        <a:bodyPr/>
        <a:lstStyle/>
        <a:p>
          <a:endParaRPr lang="en-GB"/>
        </a:p>
      </dgm:t>
    </dgm:pt>
    <dgm:pt modelId="{F217F05C-4749-43FE-A994-9D95467A1CF2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n-GB" sz="1000"/>
            <a:t>Sepsis</a:t>
          </a:r>
          <a:endParaRPr lang="en-GB" sz="1000" dirty="0"/>
        </a:p>
      </dgm:t>
    </dgm:pt>
    <dgm:pt modelId="{C0E228B6-77E2-4760-BDD1-885C241445FD}" type="parTrans" cxnId="{96A436CA-F2B8-48E6-AD17-B8F4CEA5A93C}">
      <dgm:prSet/>
      <dgm:spPr/>
      <dgm:t>
        <a:bodyPr/>
        <a:lstStyle/>
        <a:p>
          <a:endParaRPr lang="en-GB"/>
        </a:p>
      </dgm:t>
    </dgm:pt>
    <dgm:pt modelId="{DF147094-B208-47BD-89FE-5A04B519AE46}" type="sibTrans" cxnId="{96A436CA-F2B8-48E6-AD17-B8F4CEA5A93C}">
      <dgm:prSet/>
      <dgm:spPr/>
      <dgm:t>
        <a:bodyPr/>
        <a:lstStyle/>
        <a:p>
          <a:endParaRPr lang="en-GB"/>
        </a:p>
      </dgm:t>
    </dgm:pt>
    <dgm:pt modelId="{C3E91191-2989-4B5E-BEE3-8097B457F7C1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Early identification and treatment of infection</a:t>
          </a:r>
        </a:p>
      </dgm:t>
    </dgm:pt>
    <dgm:pt modelId="{1687BE4C-61AE-4BD8-BC88-B1850ED8063F}" type="parTrans" cxnId="{25B06145-1839-4B7A-81B3-6D827D892050}">
      <dgm:prSet/>
      <dgm:spPr/>
      <dgm:t>
        <a:bodyPr/>
        <a:lstStyle/>
        <a:p>
          <a:endParaRPr lang="en-GB"/>
        </a:p>
      </dgm:t>
    </dgm:pt>
    <dgm:pt modelId="{FC49731D-8604-427A-AD54-CF53DD9EE8C1}" type="sibTrans" cxnId="{25B06145-1839-4B7A-81B3-6D827D892050}">
      <dgm:prSet/>
      <dgm:spPr/>
      <dgm:t>
        <a:bodyPr/>
        <a:lstStyle/>
        <a:p>
          <a:endParaRPr lang="en-GB"/>
        </a:p>
      </dgm:t>
    </dgm:pt>
    <dgm:pt modelId="{9FFBB844-519A-4213-B315-ED87A973B2C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Appropriate perinatal management</a:t>
          </a:r>
        </a:p>
      </dgm:t>
    </dgm:pt>
    <dgm:pt modelId="{D5D3F618-957A-4123-8F19-8A300E40EF0B}" type="parTrans" cxnId="{A409FCF7-C187-4AB4-958D-287F424652C9}">
      <dgm:prSet/>
      <dgm:spPr/>
      <dgm:t>
        <a:bodyPr/>
        <a:lstStyle/>
        <a:p>
          <a:endParaRPr lang="en-GB"/>
        </a:p>
      </dgm:t>
    </dgm:pt>
    <dgm:pt modelId="{26AE112A-0768-465B-AA30-0F052E99B145}" type="sibTrans" cxnId="{A409FCF7-C187-4AB4-958D-287F424652C9}">
      <dgm:prSet/>
      <dgm:spPr/>
      <dgm:t>
        <a:bodyPr/>
        <a:lstStyle/>
        <a:p>
          <a:endParaRPr lang="en-GB"/>
        </a:p>
      </dgm:t>
    </dgm:pt>
    <dgm:pt modelId="{FF2BCDC6-FE1B-4370-9690-CA875353A216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 w="28575"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Consider intervention in haemodynamically significant duct</a:t>
          </a:r>
        </a:p>
      </dgm:t>
    </dgm:pt>
    <dgm:pt modelId="{2000BDC3-3AEE-41EF-91AC-D13B3ABFB839}" type="parTrans" cxnId="{CF183EE2-9F0A-4C6F-8C6A-8D463BC4299D}">
      <dgm:prSet/>
      <dgm:spPr/>
      <dgm:t>
        <a:bodyPr/>
        <a:lstStyle/>
        <a:p>
          <a:endParaRPr lang="en-GB"/>
        </a:p>
      </dgm:t>
    </dgm:pt>
    <dgm:pt modelId="{8632F687-808F-45F7-B322-8EE2C3B4BA26}" type="sibTrans" cxnId="{CF183EE2-9F0A-4C6F-8C6A-8D463BC4299D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9"/>
      <dgm:spPr/>
    </dgm:pt>
    <dgm:pt modelId="{F957851E-5FA4-483E-8C7B-166EED602DAB}" type="pres">
      <dgm:prSet presAssocID="{F97AA74F-F958-4560-8441-1D5963873098}" presName="connTx" presStyleLbl="parChTrans1D2" presStyleIdx="0" presStyleCnt="9"/>
      <dgm:spPr/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8"/>
      <dgm:spPr/>
    </dgm:pt>
    <dgm:pt modelId="{3181115D-C26E-4D4E-87E2-0E6E59930CE1}" type="pres">
      <dgm:prSet presAssocID="{E1643E44-4DCA-4BC7-A01A-B12DDBE7D3CF}" presName="connTx" presStyleLbl="parChTrans1D3" presStyleIdx="0" presStyleCnt="8"/>
      <dgm:spPr/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5A75B399-6072-4CDC-A536-A165C0E0ACB9}" type="pres">
      <dgm:prSet presAssocID="{966D9D59-3225-4998-8AB8-03DDB048ECC1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9"/>
      <dgm:spPr/>
    </dgm:pt>
    <dgm:pt modelId="{4CA3D8CE-0201-445A-9892-3A65CBF57928}" type="pres">
      <dgm:prSet presAssocID="{C14A612D-C9B2-44BC-9A3D-01513E60E370}" presName="connTx" presStyleLbl="parChTrans1D2" presStyleIdx="1" presStyleCnt="9"/>
      <dgm:spPr/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0959D2B6-3B53-4D55-A0E5-7DCB40EE8022}" type="pres">
      <dgm:prSet presAssocID="{613B9CF7-F2AE-419C-A1FC-A9C2BF02BAD1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9"/>
      <dgm:spPr/>
    </dgm:pt>
    <dgm:pt modelId="{BE7B1908-ECAE-4ED5-8DB7-7D59A151A87A}" type="pres">
      <dgm:prSet presAssocID="{1C981A20-985F-4C16-BD85-CD9D37EFF7CE}" presName="connTx" presStyleLbl="parChTrans1D2" presStyleIdx="2" presStyleCnt="9"/>
      <dgm:spPr/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2EE7402F-D38D-4F20-A1C9-2C074788D753}" type="pres">
      <dgm:prSet presAssocID="{414C4CB7-B59E-4CF8-A30A-3C7250AB4FF8}" presName="level3hierChild" presStyleCnt="0"/>
      <dgm:spPr/>
    </dgm:pt>
    <dgm:pt modelId="{EB4672E9-AF2F-423A-A302-5FFF87F1E476}" type="pres">
      <dgm:prSet presAssocID="{D5D3F618-957A-4123-8F19-8A300E40EF0B}" presName="conn2-1" presStyleLbl="parChTrans1D3" presStyleIdx="1" presStyleCnt="8"/>
      <dgm:spPr/>
    </dgm:pt>
    <dgm:pt modelId="{5411DC39-F5F2-4A27-A339-80AF92575027}" type="pres">
      <dgm:prSet presAssocID="{D5D3F618-957A-4123-8F19-8A300E40EF0B}" presName="connTx" presStyleLbl="parChTrans1D3" presStyleIdx="1" presStyleCnt="8"/>
      <dgm:spPr/>
    </dgm:pt>
    <dgm:pt modelId="{E2F73121-91D1-4416-9167-A1AAC7C9CD56}" type="pres">
      <dgm:prSet presAssocID="{9FFBB844-519A-4213-B315-ED87A973B2C3}" presName="root2" presStyleCnt="0"/>
      <dgm:spPr/>
    </dgm:pt>
    <dgm:pt modelId="{B868E900-4F5F-408D-B7EF-ECAC55F22D76}" type="pres">
      <dgm:prSet presAssocID="{9FFBB844-519A-4213-B315-ED87A973B2C3}" presName="LevelTwoTextNode" presStyleLbl="node3" presStyleIdx="1" presStyleCnt="8">
        <dgm:presLayoutVars>
          <dgm:chPref val="3"/>
        </dgm:presLayoutVars>
      </dgm:prSet>
      <dgm:spPr/>
    </dgm:pt>
    <dgm:pt modelId="{91AB4C27-07A9-4086-A842-DFF12163EDC6}" type="pres">
      <dgm:prSet presAssocID="{9FFBB844-519A-4213-B315-ED87A973B2C3}" presName="level3hierChild" presStyleCnt="0"/>
      <dgm:spPr/>
    </dgm:pt>
    <dgm:pt modelId="{C8CB368F-1DB9-4E47-8CDA-A9EE73376990}" type="pres">
      <dgm:prSet presAssocID="{6692A4DF-EBFE-44D6-A95E-5D0C96B8CD07}" presName="conn2-1" presStyleLbl="parChTrans1D2" presStyleIdx="3" presStyleCnt="9"/>
      <dgm:spPr/>
    </dgm:pt>
    <dgm:pt modelId="{A0F6F881-3A5B-462F-B4CD-6D9A5F799330}" type="pres">
      <dgm:prSet presAssocID="{6692A4DF-EBFE-44D6-A95E-5D0C96B8CD07}" presName="connTx" presStyleLbl="parChTrans1D2" presStyleIdx="3" presStyleCnt="9"/>
      <dgm:spPr/>
    </dgm:pt>
    <dgm:pt modelId="{2EF2792F-3E4D-45C2-B153-E0B4310CB45D}" type="pres">
      <dgm:prSet presAssocID="{899EC674-6789-47A0-BFA1-DD4C4A66A0C4}" presName="root2" presStyleCnt="0"/>
      <dgm:spPr/>
    </dgm:pt>
    <dgm:pt modelId="{569C1DC2-C11D-4733-851C-893152D20E7D}" type="pres">
      <dgm:prSet presAssocID="{899EC674-6789-47A0-BFA1-DD4C4A66A0C4}" presName="LevelTwoTextNode" presStyleLbl="node2" presStyleIdx="3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2C8BB18D-E07C-40CC-81B6-93CA1F340404}" type="pres">
      <dgm:prSet presAssocID="{899EC674-6789-47A0-BFA1-DD4C4A66A0C4}" presName="level3hierChild" presStyleCnt="0"/>
      <dgm:spPr/>
    </dgm:pt>
    <dgm:pt modelId="{F1620D8D-183C-4DC8-BD24-AE2FDD7E5730}" type="pres">
      <dgm:prSet presAssocID="{5BF44FBA-3CD9-4CCE-97D6-D2FCB1C025FA}" presName="conn2-1" presStyleLbl="parChTrans1D3" presStyleIdx="2" presStyleCnt="8"/>
      <dgm:spPr/>
    </dgm:pt>
    <dgm:pt modelId="{5C17A539-921F-4BDE-B782-B84DF21C9DE5}" type="pres">
      <dgm:prSet presAssocID="{5BF44FBA-3CD9-4CCE-97D6-D2FCB1C025FA}" presName="connTx" presStyleLbl="parChTrans1D3" presStyleIdx="2" presStyleCnt="8"/>
      <dgm:spPr/>
    </dgm:pt>
    <dgm:pt modelId="{24F64856-6903-4920-8676-0FE5648EBDB1}" type="pres">
      <dgm:prSet presAssocID="{A101FAB0-42B8-41C1-A155-933256D875A8}" presName="root2" presStyleCnt="0"/>
      <dgm:spPr/>
    </dgm:pt>
    <dgm:pt modelId="{7F5D4209-C0EC-4A1E-BB9C-BEC4BDA752EE}" type="pres">
      <dgm:prSet presAssocID="{A101FAB0-42B8-41C1-A155-933256D875A8}" presName="LevelTwoTextNode" presStyleLbl="node3" presStyleIdx="2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C027120C-703C-4350-BC58-23957FD02A95}" type="pres">
      <dgm:prSet presAssocID="{A101FAB0-42B8-41C1-A155-933256D875A8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4" presStyleCnt="9"/>
      <dgm:spPr/>
    </dgm:pt>
    <dgm:pt modelId="{79DC01C0-FC89-43F2-A015-7FFF31394824}" type="pres">
      <dgm:prSet presAssocID="{4257D7FC-C7B5-409C-A9BB-7C05D3023340}" presName="connTx" presStyleLbl="parChTrans1D2" presStyleIdx="4" presStyleCnt="9"/>
      <dgm:spPr/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4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56CD7DBA-FDD4-4A2D-846C-77C36CA22BA8}" type="pres">
      <dgm:prSet presAssocID="{E5BBD7E7-E01E-4EC5-A32C-B6BFB4CED235}" presName="level3hierChild" presStyleCnt="0"/>
      <dgm:spPr/>
    </dgm:pt>
    <dgm:pt modelId="{3F884948-A63A-45AD-BE5F-8DCA627DEB01}" type="pres">
      <dgm:prSet presAssocID="{C927D4B3-FE14-4D32-A2E9-1D504414DA0C}" presName="conn2-1" presStyleLbl="parChTrans1D3" presStyleIdx="3" presStyleCnt="8"/>
      <dgm:spPr/>
    </dgm:pt>
    <dgm:pt modelId="{71E51925-DF9D-4C2A-87F4-5A1175A4F9A5}" type="pres">
      <dgm:prSet presAssocID="{C927D4B3-FE14-4D32-A2E9-1D504414DA0C}" presName="connTx" presStyleLbl="parChTrans1D3" presStyleIdx="3" presStyleCnt="8"/>
      <dgm:spPr/>
    </dgm:pt>
    <dgm:pt modelId="{98C0AECA-05D2-4213-9FF6-861FAA49EC92}" type="pres">
      <dgm:prSet presAssocID="{8F7DE11F-6647-4F58-9D0C-173BBD4015BA}" presName="root2" presStyleCnt="0"/>
      <dgm:spPr/>
    </dgm:pt>
    <dgm:pt modelId="{C947D647-2F2B-48C1-ADF3-832A5D15C77A}" type="pres">
      <dgm:prSet presAssocID="{8F7DE11F-6647-4F58-9D0C-173BBD4015BA}" presName="LevelTwoTextNode" presStyleLbl="node3" presStyleIdx="3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F0A9F0B1-A63E-4C87-8145-94C4D78A0799}" type="pres">
      <dgm:prSet presAssocID="{8F7DE11F-6647-4F58-9D0C-173BBD4015BA}" presName="level3hierChild" presStyleCnt="0"/>
      <dgm:spPr/>
    </dgm:pt>
    <dgm:pt modelId="{E6A477DC-6BCC-48EE-AAAF-331203B29D98}" type="pres">
      <dgm:prSet presAssocID="{8AB7D565-22BD-4736-9F86-BFA7B9DC6AAE}" presName="conn2-1" presStyleLbl="parChTrans1D2" presStyleIdx="5" presStyleCnt="9"/>
      <dgm:spPr/>
    </dgm:pt>
    <dgm:pt modelId="{7C16003D-F41B-4C1F-A3EE-CBFC24AA0333}" type="pres">
      <dgm:prSet presAssocID="{8AB7D565-22BD-4736-9F86-BFA7B9DC6AAE}" presName="connTx" presStyleLbl="parChTrans1D2" presStyleIdx="5" presStyleCnt="9"/>
      <dgm:spPr/>
    </dgm:pt>
    <dgm:pt modelId="{113CC7F0-DA95-4DD7-B632-7E6FFB4E86D4}" type="pres">
      <dgm:prSet presAssocID="{2E40A030-2D0A-4962-8E22-1891F30F1646}" presName="root2" presStyleCnt="0"/>
      <dgm:spPr/>
    </dgm:pt>
    <dgm:pt modelId="{7BC121C3-7764-4860-A712-D27A2850BD2D}" type="pres">
      <dgm:prSet presAssocID="{2E40A030-2D0A-4962-8E22-1891F30F1646}" presName="LevelTwoTextNode" presStyleLbl="node2" presStyleIdx="5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67CC9939-0B20-4BA0-9BD6-923F0DAA1623}" type="pres">
      <dgm:prSet presAssocID="{2E40A030-2D0A-4962-8E22-1891F30F1646}" presName="level3hierChild" presStyleCnt="0"/>
      <dgm:spPr/>
    </dgm:pt>
    <dgm:pt modelId="{617E7CD7-0B0F-43FC-A364-20D140D9B884}" type="pres">
      <dgm:prSet presAssocID="{2F4ADAA7-3A17-4967-9074-4DA73EB79931}" presName="conn2-1" presStyleLbl="parChTrans1D3" presStyleIdx="4" presStyleCnt="8"/>
      <dgm:spPr/>
    </dgm:pt>
    <dgm:pt modelId="{B291CF03-D6A4-4E30-8A54-02D2ED7431DE}" type="pres">
      <dgm:prSet presAssocID="{2F4ADAA7-3A17-4967-9074-4DA73EB79931}" presName="connTx" presStyleLbl="parChTrans1D3" presStyleIdx="4" presStyleCnt="8"/>
      <dgm:spPr/>
    </dgm:pt>
    <dgm:pt modelId="{F49950D1-B455-4E67-A32A-4E54974617EF}" type="pres">
      <dgm:prSet presAssocID="{E99266AD-558F-4C18-ADCA-E4D4A06F5410}" presName="root2" presStyleCnt="0"/>
      <dgm:spPr/>
    </dgm:pt>
    <dgm:pt modelId="{4A0233CA-0045-43F3-9D89-B721A22B98B0}" type="pres">
      <dgm:prSet presAssocID="{E99266AD-558F-4C18-ADCA-E4D4A06F5410}" presName="LevelTwoTextNode" presStyleLbl="node3" presStyleIdx="4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1959A061-F821-4463-904E-12DA2E084FB4}" type="pres">
      <dgm:prSet presAssocID="{E99266AD-558F-4C18-ADCA-E4D4A06F5410}" presName="level3hierChild" presStyleCnt="0"/>
      <dgm:spPr/>
    </dgm:pt>
    <dgm:pt modelId="{0F2E4C13-42EA-4478-8EF4-7BA2D45D9E0D}" type="pres">
      <dgm:prSet presAssocID="{1BD37A1B-D5D8-4D5E-83B1-3F2EF88D4711}" presName="conn2-1" presStyleLbl="parChTrans1D2" presStyleIdx="6" presStyleCnt="9"/>
      <dgm:spPr/>
    </dgm:pt>
    <dgm:pt modelId="{D641BEF7-FCE8-4ECB-BEBD-BB4AFA74F888}" type="pres">
      <dgm:prSet presAssocID="{1BD37A1B-D5D8-4D5E-83B1-3F2EF88D4711}" presName="connTx" presStyleLbl="parChTrans1D2" presStyleIdx="6" presStyleCnt="9"/>
      <dgm:spPr/>
    </dgm:pt>
    <dgm:pt modelId="{87B51B5F-5C54-4F61-B80D-6E3424489F1F}" type="pres">
      <dgm:prSet presAssocID="{73D3680B-8CF2-475F-BC7E-96C70C1DB0DE}" presName="root2" presStyleCnt="0"/>
      <dgm:spPr/>
    </dgm:pt>
    <dgm:pt modelId="{8A39FD1B-AE52-43B8-B62A-B3BCCF5E7DC3}" type="pres">
      <dgm:prSet presAssocID="{73D3680B-8CF2-475F-BC7E-96C70C1DB0DE}" presName="LevelTwoTextNode" presStyleLbl="node2" presStyleIdx="6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9D55C015-472F-4790-A0B1-C194BDC49180}" type="pres">
      <dgm:prSet presAssocID="{73D3680B-8CF2-475F-BC7E-96C70C1DB0DE}" presName="level3hierChild" presStyleCnt="0"/>
      <dgm:spPr/>
    </dgm:pt>
    <dgm:pt modelId="{484CE6C9-0772-45CE-BB4E-F4A4CAAB08BC}" type="pres">
      <dgm:prSet presAssocID="{2000BDC3-3AEE-41EF-91AC-D13B3ABFB839}" presName="conn2-1" presStyleLbl="parChTrans1D3" presStyleIdx="5" presStyleCnt="8"/>
      <dgm:spPr/>
    </dgm:pt>
    <dgm:pt modelId="{EBB95829-6EE6-47EF-89E9-C99EB84828F4}" type="pres">
      <dgm:prSet presAssocID="{2000BDC3-3AEE-41EF-91AC-D13B3ABFB839}" presName="connTx" presStyleLbl="parChTrans1D3" presStyleIdx="5" presStyleCnt="8"/>
      <dgm:spPr/>
    </dgm:pt>
    <dgm:pt modelId="{1E9B33A8-8C3E-4840-BE50-4A9495C2F06A}" type="pres">
      <dgm:prSet presAssocID="{FF2BCDC6-FE1B-4370-9690-CA875353A216}" presName="root2" presStyleCnt="0"/>
      <dgm:spPr/>
    </dgm:pt>
    <dgm:pt modelId="{D51A2262-C6EE-42E0-9E71-FF82D843AE5E}" type="pres">
      <dgm:prSet presAssocID="{FF2BCDC6-FE1B-4370-9690-CA875353A216}" presName="LevelTwoTextNode" presStyleLbl="node3" presStyleIdx="5" presStyleCnt="8">
        <dgm:presLayoutVars>
          <dgm:chPref val="3"/>
        </dgm:presLayoutVars>
      </dgm:prSet>
      <dgm:spPr/>
    </dgm:pt>
    <dgm:pt modelId="{0B0E09E1-8895-4FBB-8246-055EA741153C}" type="pres">
      <dgm:prSet presAssocID="{FF2BCDC6-FE1B-4370-9690-CA875353A216}" presName="level3hierChild" presStyleCnt="0"/>
      <dgm:spPr/>
    </dgm:pt>
    <dgm:pt modelId="{B5433CE8-D5A8-4CD9-ACEC-FF52FBB1AAC5}" type="pres">
      <dgm:prSet presAssocID="{586AC89A-1663-484F-84C8-2D6033E211BF}" presName="conn2-1" presStyleLbl="parChTrans1D2" presStyleIdx="7" presStyleCnt="9"/>
      <dgm:spPr/>
    </dgm:pt>
    <dgm:pt modelId="{D39C13AC-E02D-4529-8280-C9EF2E7D2A68}" type="pres">
      <dgm:prSet presAssocID="{586AC89A-1663-484F-84C8-2D6033E211BF}" presName="connTx" presStyleLbl="parChTrans1D2" presStyleIdx="7" presStyleCnt="9"/>
      <dgm:spPr/>
    </dgm:pt>
    <dgm:pt modelId="{FAA5A501-CF47-4FEB-B231-DC7DE64CF230}" type="pres">
      <dgm:prSet presAssocID="{A95464A0-4370-49E6-8C55-1E092957CABE}" presName="root2" presStyleCnt="0"/>
      <dgm:spPr/>
    </dgm:pt>
    <dgm:pt modelId="{C102B48A-EF09-4FF0-861C-CAFD35AEFB73}" type="pres">
      <dgm:prSet presAssocID="{A95464A0-4370-49E6-8C55-1E092957CABE}" presName="LevelTwoTextNode" presStyleLbl="node2" presStyleIdx="7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A41E2602-FD8E-4531-8F97-26C0B5C13E4C}" type="pres">
      <dgm:prSet presAssocID="{A95464A0-4370-49E6-8C55-1E092957CABE}" presName="level3hierChild" presStyleCnt="0"/>
      <dgm:spPr/>
    </dgm:pt>
    <dgm:pt modelId="{05FD79BD-F6D6-4105-8EBA-461F6648D614}" type="pres">
      <dgm:prSet presAssocID="{F75A5FF8-1482-4894-9E58-6EC9560A8792}" presName="conn2-1" presStyleLbl="parChTrans1D3" presStyleIdx="6" presStyleCnt="8"/>
      <dgm:spPr/>
    </dgm:pt>
    <dgm:pt modelId="{D61C8074-E51B-4ACA-8969-9655A9F7349A}" type="pres">
      <dgm:prSet presAssocID="{F75A5FF8-1482-4894-9E58-6EC9560A8792}" presName="connTx" presStyleLbl="parChTrans1D3" presStyleIdx="6" presStyleCnt="8"/>
      <dgm:spPr/>
    </dgm:pt>
    <dgm:pt modelId="{81303A17-5012-431F-B892-1CDED2B83179}" type="pres">
      <dgm:prSet presAssocID="{A3F4A5F1-E4D0-44D7-8CC0-E751E1EE9741}" presName="root2" presStyleCnt="0"/>
      <dgm:spPr/>
    </dgm:pt>
    <dgm:pt modelId="{61507DEB-1ACE-4675-8AE7-0FEDE476C3D7}" type="pres">
      <dgm:prSet presAssocID="{A3F4A5F1-E4D0-44D7-8CC0-E751E1EE9741}" presName="LevelTwoTextNode" presStyleLbl="node3" presStyleIdx="6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76275DF5-477F-4DF0-A90B-803E6D59A78F}" type="pres">
      <dgm:prSet presAssocID="{A3F4A5F1-E4D0-44D7-8CC0-E751E1EE9741}" presName="level3hierChild" presStyleCnt="0"/>
      <dgm:spPr/>
    </dgm:pt>
    <dgm:pt modelId="{44E5E5E1-CE56-4EEA-BB1B-EE6666CB578D}" type="pres">
      <dgm:prSet presAssocID="{C0E228B6-77E2-4760-BDD1-885C241445FD}" presName="conn2-1" presStyleLbl="parChTrans1D2" presStyleIdx="8" presStyleCnt="9"/>
      <dgm:spPr/>
    </dgm:pt>
    <dgm:pt modelId="{0EEF0663-EE16-449E-B8FE-D7524B5EB5B5}" type="pres">
      <dgm:prSet presAssocID="{C0E228B6-77E2-4760-BDD1-885C241445FD}" presName="connTx" presStyleLbl="parChTrans1D2" presStyleIdx="8" presStyleCnt="9"/>
      <dgm:spPr/>
    </dgm:pt>
    <dgm:pt modelId="{813ED4C8-691F-40B3-9C7B-6AD14F1A62F0}" type="pres">
      <dgm:prSet presAssocID="{F217F05C-4749-43FE-A994-9D95467A1CF2}" presName="root2" presStyleCnt="0"/>
      <dgm:spPr/>
    </dgm:pt>
    <dgm:pt modelId="{5D977F35-18F0-4377-886B-02C1F9FB708A}" type="pres">
      <dgm:prSet presAssocID="{F217F05C-4749-43FE-A994-9D95467A1CF2}" presName="LevelTwoTextNode" presStyleLbl="node2" presStyleIdx="8" presStyleCnt="9">
        <dgm:presLayoutVars>
          <dgm:chPref val="3"/>
        </dgm:presLayoutVars>
      </dgm:prSet>
      <dgm:spPr/>
    </dgm:pt>
    <dgm:pt modelId="{2595375A-CCA7-4B29-82D1-4B3222EF76EA}" type="pres">
      <dgm:prSet presAssocID="{F217F05C-4749-43FE-A994-9D95467A1CF2}" presName="level3hierChild" presStyleCnt="0"/>
      <dgm:spPr/>
    </dgm:pt>
    <dgm:pt modelId="{09C37401-2EED-4CFD-B891-76FBD41CCF4F}" type="pres">
      <dgm:prSet presAssocID="{1687BE4C-61AE-4BD8-BC88-B1850ED8063F}" presName="conn2-1" presStyleLbl="parChTrans1D3" presStyleIdx="7" presStyleCnt="8"/>
      <dgm:spPr/>
    </dgm:pt>
    <dgm:pt modelId="{A844DC2A-DEBA-45B8-A60E-781F9D04FE55}" type="pres">
      <dgm:prSet presAssocID="{1687BE4C-61AE-4BD8-BC88-B1850ED8063F}" presName="connTx" presStyleLbl="parChTrans1D3" presStyleIdx="7" presStyleCnt="8"/>
      <dgm:spPr/>
    </dgm:pt>
    <dgm:pt modelId="{01A0DE8A-B353-43E5-AA48-B5E224706D4C}" type="pres">
      <dgm:prSet presAssocID="{C3E91191-2989-4B5E-BEE3-8097B457F7C1}" presName="root2" presStyleCnt="0"/>
      <dgm:spPr/>
    </dgm:pt>
    <dgm:pt modelId="{F41F9634-B931-4801-8DCC-3296991873CD}" type="pres">
      <dgm:prSet presAssocID="{C3E91191-2989-4B5E-BEE3-8097B457F7C1}" presName="LevelTwoTextNode" presStyleLbl="node3" presStyleIdx="7" presStyleCnt="8">
        <dgm:presLayoutVars>
          <dgm:chPref val="3"/>
        </dgm:presLayoutVars>
      </dgm:prSet>
      <dgm:spPr>
        <a:prstGeom prst="roundRect">
          <a:avLst/>
        </a:prstGeom>
      </dgm:spPr>
    </dgm:pt>
    <dgm:pt modelId="{6587E347-A9D4-4F00-90BE-DE902F008137}" type="pres">
      <dgm:prSet presAssocID="{C3E91191-2989-4B5E-BEE3-8097B457F7C1}" presName="level3hierChild" presStyleCnt="0"/>
      <dgm:spPr/>
    </dgm:pt>
  </dgm:ptLst>
  <dgm:cxnLst>
    <dgm:cxn modelId="{2D9E3701-085F-4B33-B103-15513F3EAE92}" type="presOf" srcId="{2F4ADAA7-3A17-4967-9074-4DA73EB79931}" destId="{B291CF03-D6A4-4E30-8A54-02D2ED7431DE}" srcOrd="1" destOrd="0" presId="urn:microsoft.com/office/officeart/2008/layout/HorizontalMultiLevelHierarchy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3AFE5507-0695-4929-8FA7-E1CC9C843615}" type="presOf" srcId="{2E40A030-2D0A-4962-8E22-1891F30F1646}" destId="{7BC121C3-7764-4860-A712-D27A2850BD2D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AA4B7611-E197-4194-BEEC-C4AA87BB3D8A}" type="presOf" srcId="{C3E91191-2989-4B5E-BEE3-8097B457F7C1}" destId="{F41F9634-B931-4801-8DCC-3296991873CD}" srcOrd="0" destOrd="0" presId="urn:microsoft.com/office/officeart/2008/layout/HorizontalMultiLevelHierarchy"/>
    <dgm:cxn modelId="{DE398012-4E43-4EB0-8229-39BE5AA3676A}" type="presOf" srcId="{5BF44FBA-3CD9-4CCE-97D6-D2FCB1C025FA}" destId="{F1620D8D-183C-4DC8-BD24-AE2FDD7E5730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6172241B-A195-420A-9B45-DF23373FDAB2}" type="presOf" srcId="{586AC89A-1663-484F-84C8-2D6033E211BF}" destId="{B5433CE8-D5A8-4CD9-ACEC-FF52FBB1AAC5}" srcOrd="0" destOrd="0" presId="urn:microsoft.com/office/officeart/2008/layout/HorizontalMultiLevelHierarchy"/>
    <dgm:cxn modelId="{EEB5601C-DD9A-4343-AA9D-B214D1B53B3D}" srcId="{4A3C1F13-BB86-444C-94AF-F2502CFF3A28}" destId="{E5BBD7E7-E01E-4EC5-A32C-B6BFB4CED235}" srcOrd="4" destOrd="0" parTransId="{4257D7FC-C7B5-409C-A9BB-7C05D3023340}" sibTransId="{C39D76CD-1689-40D6-8408-2A3B2F857368}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7C882522-6DA7-479A-A83C-FA7B990FA074}" type="presOf" srcId="{586AC89A-1663-484F-84C8-2D6033E211BF}" destId="{D39C13AC-E02D-4529-8280-C9EF2E7D2A68}" srcOrd="1" destOrd="0" presId="urn:microsoft.com/office/officeart/2008/layout/HorizontalMultiLevelHierarchy"/>
    <dgm:cxn modelId="{61DA1B24-2F80-42CD-B2B8-F75FAEF69D82}" srcId="{A95464A0-4370-49E6-8C55-1E092957CABE}" destId="{A3F4A5F1-E4D0-44D7-8CC0-E751E1EE9741}" srcOrd="0" destOrd="0" parTransId="{F75A5FF8-1482-4894-9E58-6EC9560A8792}" sibTransId="{10036AEB-1BBA-4C15-ABC9-897C9791060A}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58516729-DBA9-46B3-9EC1-D71A2E6B7287}" type="presOf" srcId="{C927D4B3-FE14-4D32-A2E9-1D504414DA0C}" destId="{71E51925-DF9D-4C2A-87F4-5A1175A4F9A5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CAF55F2D-1E7D-46F8-811C-CA70B615C056}" type="presOf" srcId="{A3F4A5F1-E4D0-44D7-8CC0-E751E1EE9741}" destId="{61507DEB-1ACE-4675-8AE7-0FEDE476C3D7}" srcOrd="0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DBCA513B-FAB5-4B8F-ABCB-6F6829B438E0}" srcId="{4A3C1F13-BB86-444C-94AF-F2502CFF3A28}" destId="{899EC674-6789-47A0-BFA1-DD4C4A66A0C4}" srcOrd="3" destOrd="0" parTransId="{6692A4DF-EBFE-44D6-A95E-5D0C96B8CD07}" sibTransId="{EEDAACAD-9F5A-41C2-B50F-83C17EA4CAC5}"/>
    <dgm:cxn modelId="{25B06145-1839-4B7A-81B3-6D827D892050}" srcId="{F217F05C-4749-43FE-A994-9D95467A1CF2}" destId="{C3E91191-2989-4B5E-BEE3-8097B457F7C1}" srcOrd="0" destOrd="0" parTransId="{1687BE4C-61AE-4BD8-BC88-B1850ED8063F}" sibTransId="{FC49731D-8604-427A-AD54-CF53DD9EE8C1}"/>
    <dgm:cxn modelId="{D995026E-B493-4C30-87DA-3B32B54A55EF}" srcId="{899EC674-6789-47A0-BFA1-DD4C4A66A0C4}" destId="{A101FAB0-42B8-41C1-A155-933256D875A8}" srcOrd="0" destOrd="0" parTransId="{5BF44FBA-3CD9-4CCE-97D6-D2FCB1C025FA}" sibTransId="{81583D2A-8F53-4168-A085-1560A3B78DED}"/>
    <dgm:cxn modelId="{B284C34E-2092-4438-9E7C-C0E5947878C5}" type="presOf" srcId="{8AB7D565-22BD-4736-9F86-BFA7B9DC6AAE}" destId="{7C16003D-F41B-4C1F-A3EE-CBFC24AA0333}" srcOrd="1" destOrd="0" presId="urn:microsoft.com/office/officeart/2008/layout/HorizontalMultiLevelHierarchy"/>
    <dgm:cxn modelId="{7E18D351-7E40-4AE9-BB5C-A05CE5C8F643}" type="presOf" srcId="{4257D7FC-C7B5-409C-A9BB-7C05D3023340}" destId="{CBF1082B-AB26-4009-94C1-0F6894E64B45}" srcOrd="0" destOrd="0" presId="urn:microsoft.com/office/officeart/2008/layout/HorizontalMultiLevelHierarchy"/>
    <dgm:cxn modelId="{92E96373-8101-4F7C-B386-0601484D1D58}" type="presOf" srcId="{1BD37A1B-D5D8-4D5E-83B1-3F2EF88D4711}" destId="{D641BEF7-FCE8-4ECB-BEBD-BB4AFA74F888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1610FB86-F3BB-43AF-8E00-D5686EC2F2CC}" srcId="{E5BBD7E7-E01E-4EC5-A32C-B6BFB4CED235}" destId="{8F7DE11F-6647-4F58-9D0C-173BBD4015BA}" srcOrd="0" destOrd="0" parTransId="{C927D4B3-FE14-4D32-A2E9-1D504414DA0C}" sibTransId="{33D4BA34-EE6C-4F2C-933C-A613148AE7E2}"/>
    <dgm:cxn modelId="{22E58388-0B96-4CE1-987B-09B47388F6BE}" type="presOf" srcId="{A95464A0-4370-49E6-8C55-1E092957CABE}" destId="{C102B48A-EF09-4FF0-861C-CAFD35AEFB73}" srcOrd="0" destOrd="0" presId="urn:microsoft.com/office/officeart/2008/layout/HorizontalMultiLevelHierarchy"/>
    <dgm:cxn modelId="{6CE73A8A-41F0-4CB4-81D2-65D58EB88819}" type="presOf" srcId="{899EC674-6789-47A0-BFA1-DD4C4A66A0C4}" destId="{569C1DC2-C11D-4733-851C-893152D20E7D}" srcOrd="0" destOrd="0" presId="urn:microsoft.com/office/officeart/2008/layout/HorizontalMultiLevelHierarchy"/>
    <dgm:cxn modelId="{6AEABC92-4C6B-4884-8165-D1E92E548731}" type="presOf" srcId="{C0E228B6-77E2-4760-BDD1-885C241445FD}" destId="{0EEF0663-EE16-449E-B8FE-D7524B5EB5B5}" srcOrd="1" destOrd="0" presId="urn:microsoft.com/office/officeart/2008/layout/HorizontalMultiLevelHierarchy"/>
    <dgm:cxn modelId="{421DA69B-6B8C-46EB-BE8A-3C057D653DC8}" type="presOf" srcId="{2000BDC3-3AEE-41EF-91AC-D13B3ABFB839}" destId="{EBB95829-6EE6-47EF-89E9-C99EB84828F4}" srcOrd="1" destOrd="0" presId="urn:microsoft.com/office/officeart/2008/layout/HorizontalMultiLevelHierarchy"/>
    <dgm:cxn modelId="{E122EF9D-0A73-4BB2-B625-A443B6D5C11F}" type="presOf" srcId="{D5D3F618-957A-4123-8F19-8A300E40EF0B}" destId="{EB4672E9-AF2F-423A-A302-5FFF87F1E476}" srcOrd="0" destOrd="0" presId="urn:microsoft.com/office/officeart/2008/layout/HorizontalMultiLevelHierarchy"/>
    <dgm:cxn modelId="{70F026A5-D726-476B-A004-5A769CB71A44}" type="presOf" srcId="{F75A5FF8-1482-4894-9E58-6EC9560A8792}" destId="{D61C8074-E51B-4ACA-8969-9655A9F7349A}" srcOrd="1" destOrd="0" presId="urn:microsoft.com/office/officeart/2008/layout/HorizontalMultiLevelHierarchy"/>
    <dgm:cxn modelId="{930896A9-038C-40AE-88F4-125081A2C4C7}" type="presOf" srcId="{D5D3F618-957A-4123-8F19-8A300E40EF0B}" destId="{5411DC39-F5F2-4A27-A339-80AF92575027}" srcOrd="1" destOrd="0" presId="urn:microsoft.com/office/officeart/2008/layout/HorizontalMultiLevelHierarchy"/>
    <dgm:cxn modelId="{0A03D9AB-7205-4529-B9A5-7FE02EDD931F}" srcId="{4A3C1F13-BB86-444C-94AF-F2502CFF3A28}" destId="{A95464A0-4370-49E6-8C55-1E092957CABE}" srcOrd="7" destOrd="0" parTransId="{586AC89A-1663-484F-84C8-2D6033E211BF}" sibTransId="{0C21C690-91AB-4A7A-BFDE-357956524BD3}"/>
    <dgm:cxn modelId="{FCB0F5AF-AA1E-4E4D-B147-C54A6DE5F67E}" srcId="{4A3C1F13-BB86-444C-94AF-F2502CFF3A28}" destId="{73D3680B-8CF2-475F-BC7E-96C70C1DB0DE}" srcOrd="6" destOrd="0" parTransId="{1BD37A1B-D5D8-4D5E-83B1-3F2EF88D4711}" sibTransId="{9F1FA45B-46B6-4454-ADA8-4DF0F3FEC6D3}"/>
    <dgm:cxn modelId="{A29936B2-2220-4C91-A23E-9396CA5322A4}" type="presOf" srcId="{E99266AD-558F-4C18-ADCA-E4D4A06F5410}" destId="{4A0233CA-0045-43F3-9D89-B721A22B98B0}" srcOrd="0" destOrd="0" presId="urn:microsoft.com/office/officeart/2008/layout/HorizontalMultiLevelHierarchy"/>
    <dgm:cxn modelId="{53DB61B3-8387-4A3B-9FFC-A91083A135DD}" type="presOf" srcId="{C927D4B3-FE14-4D32-A2E9-1D504414DA0C}" destId="{3F884948-A63A-45AD-BE5F-8DCA627DEB01}" srcOrd="0" destOrd="0" presId="urn:microsoft.com/office/officeart/2008/layout/HorizontalMultiLevelHierarchy"/>
    <dgm:cxn modelId="{C89EE7B5-CB3A-4277-8976-D4E4F4C1427D}" type="presOf" srcId="{1687BE4C-61AE-4BD8-BC88-B1850ED8063F}" destId="{A844DC2A-DEBA-45B8-A60E-781F9D04FE55}" srcOrd="1" destOrd="0" presId="urn:microsoft.com/office/officeart/2008/layout/HorizontalMultiLevelHierarchy"/>
    <dgm:cxn modelId="{B545AFB8-8BF1-4E26-8289-BF6D3BAE0A2F}" type="presOf" srcId="{2F4ADAA7-3A17-4967-9074-4DA73EB79931}" destId="{617E7CD7-0B0F-43FC-A364-20D140D9B884}" srcOrd="0" destOrd="0" presId="urn:microsoft.com/office/officeart/2008/layout/HorizontalMultiLevelHierarchy"/>
    <dgm:cxn modelId="{076007B9-2EAD-4CB8-A9E8-119AC6993EC4}" type="presOf" srcId="{F75A5FF8-1482-4894-9E58-6EC9560A8792}" destId="{05FD79BD-F6D6-4105-8EBA-461F6648D614}" srcOrd="0" destOrd="0" presId="urn:microsoft.com/office/officeart/2008/layout/HorizontalMultiLevelHierarchy"/>
    <dgm:cxn modelId="{26626CB9-5305-41B0-8024-BE8F3FA5488D}" type="presOf" srcId="{6692A4DF-EBFE-44D6-A95E-5D0C96B8CD07}" destId="{A0F6F881-3A5B-462F-B4CD-6D9A5F799330}" srcOrd="1" destOrd="0" presId="urn:microsoft.com/office/officeart/2008/layout/HorizontalMultiLevelHierarchy"/>
    <dgm:cxn modelId="{7AB038C6-BDD2-40B7-91B9-6E9CC9872CFE}" type="presOf" srcId="{1687BE4C-61AE-4BD8-BC88-B1850ED8063F}" destId="{09C37401-2EED-4CFD-B891-76FBD41CCF4F}" srcOrd="0" destOrd="0" presId="urn:microsoft.com/office/officeart/2008/layout/HorizontalMultiLevelHierarchy"/>
    <dgm:cxn modelId="{AA0B10C7-6221-453B-B372-1B1BA2B69BF3}" type="presOf" srcId="{6692A4DF-EBFE-44D6-A95E-5D0C96B8CD07}" destId="{C8CB368F-1DB9-4E47-8CDA-A9EE73376990}" srcOrd="0" destOrd="0" presId="urn:microsoft.com/office/officeart/2008/layout/HorizontalMultiLevelHierarchy"/>
    <dgm:cxn modelId="{631F9BC9-526C-4924-8C3A-217035769422}" type="presOf" srcId="{8F7DE11F-6647-4F58-9D0C-173BBD4015BA}" destId="{C947D647-2F2B-48C1-ADF3-832A5D15C77A}" srcOrd="0" destOrd="0" presId="urn:microsoft.com/office/officeart/2008/layout/HorizontalMultiLevelHierarchy"/>
    <dgm:cxn modelId="{96A436CA-F2B8-48E6-AD17-B8F4CEA5A93C}" srcId="{4A3C1F13-BB86-444C-94AF-F2502CFF3A28}" destId="{F217F05C-4749-43FE-A994-9D95467A1CF2}" srcOrd="8" destOrd="0" parTransId="{C0E228B6-77E2-4760-BDD1-885C241445FD}" sibTransId="{DF147094-B208-47BD-89FE-5A04B519AE46}"/>
    <dgm:cxn modelId="{2D8582CA-8FA1-4004-A4C1-4C06CA51719B}" type="presOf" srcId="{73D3680B-8CF2-475F-BC7E-96C70C1DB0DE}" destId="{8A39FD1B-AE52-43B8-B62A-B3BCCF5E7DC3}" srcOrd="0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83075D0-A8B9-4BAD-9356-E475ADE0F793}" srcId="{2E40A030-2D0A-4962-8E22-1891F30F1646}" destId="{E99266AD-558F-4C18-ADCA-E4D4A06F5410}" srcOrd="0" destOrd="0" parTransId="{2F4ADAA7-3A17-4967-9074-4DA73EB79931}" sibTransId="{181AA481-CCAC-4330-AEB5-79EE8662696E}"/>
    <dgm:cxn modelId="{05FD1BD2-80A0-4D1F-83B9-7859904F6C4E}" type="presOf" srcId="{8AB7D565-22BD-4736-9F86-BFA7B9DC6AAE}" destId="{E6A477DC-6BCC-48EE-AAAF-331203B29D98}" srcOrd="0" destOrd="0" presId="urn:microsoft.com/office/officeart/2008/layout/HorizontalMultiLevelHierarchy"/>
    <dgm:cxn modelId="{1DDAD7D2-25A8-492B-989C-CBB6AFAD2237}" type="presOf" srcId="{4257D7FC-C7B5-409C-A9BB-7C05D3023340}" destId="{79DC01C0-FC89-43F2-A015-7FFF31394824}" srcOrd="1" destOrd="0" presId="urn:microsoft.com/office/officeart/2008/layout/HorizontalMultiLevelHierarchy"/>
    <dgm:cxn modelId="{4910C5D3-2E44-4542-98E1-A15D296BFE52}" type="presOf" srcId="{E5BBD7E7-E01E-4EC5-A32C-B6BFB4CED235}" destId="{D4DAEB71-1AA7-4037-85FF-293DB3909801}" srcOrd="0" destOrd="0" presId="urn:microsoft.com/office/officeart/2008/layout/HorizontalMultiLevelHierarchy"/>
    <dgm:cxn modelId="{04308DD8-8C9B-440D-82D2-BB9C0924BA40}" type="presOf" srcId="{FF2BCDC6-FE1B-4370-9690-CA875353A216}" destId="{D51A2262-C6EE-42E0-9E71-FF82D843AE5E}" srcOrd="0" destOrd="0" presId="urn:microsoft.com/office/officeart/2008/layout/HorizontalMultiLevelHierarchy"/>
    <dgm:cxn modelId="{360E71D9-A727-4E50-9CFA-D35DB4095786}" type="presOf" srcId="{2000BDC3-3AEE-41EF-91AC-D13B3ABFB839}" destId="{484CE6C9-0772-45CE-BB4E-F4A4CAAB08BC}" srcOrd="0" destOrd="0" presId="urn:microsoft.com/office/officeart/2008/layout/HorizontalMultiLevelHierarchy"/>
    <dgm:cxn modelId="{3992A5D9-4930-48BE-86D9-C451F883F618}" srcId="{4A3C1F13-BB86-444C-94AF-F2502CFF3A28}" destId="{2E40A030-2D0A-4962-8E22-1891F30F1646}" srcOrd="5" destOrd="0" parTransId="{8AB7D565-22BD-4736-9F86-BFA7B9DC6AAE}" sibTransId="{92DE9B2C-7FB7-45CC-B32B-679440A8E20C}"/>
    <dgm:cxn modelId="{CF183EE2-9F0A-4C6F-8C6A-8D463BC4299D}" srcId="{73D3680B-8CF2-475F-BC7E-96C70C1DB0DE}" destId="{FF2BCDC6-FE1B-4370-9690-CA875353A216}" srcOrd="0" destOrd="0" parTransId="{2000BDC3-3AEE-41EF-91AC-D13B3ABFB839}" sibTransId="{8632F687-808F-45F7-B322-8EE2C3B4BA26}"/>
    <dgm:cxn modelId="{285116E6-0E2C-49D7-BD25-53DF805BDF8D}" type="presOf" srcId="{5BF44FBA-3CD9-4CCE-97D6-D2FCB1C025FA}" destId="{5C17A539-921F-4BDE-B782-B84DF21C9DE5}" srcOrd="1" destOrd="0" presId="urn:microsoft.com/office/officeart/2008/layout/HorizontalMultiLevelHierarchy"/>
    <dgm:cxn modelId="{E6D643F2-6D47-4C30-A3A9-7CC09197AD19}" type="presOf" srcId="{1BD37A1B-D5D8-4D5E-83B1-3F2EF88D4711}" destId="{0F2E4C13-42EA-4478-8EF4-7BA2D45D9E0D}" srcOrd="0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2D8578F6-EB37-41DB-AB8C-A507133658A6}" type="presOf" srcId="{C0E228B6-77E2-4760-BDD1-885C241445FD}" destId="{44E5E5E1-CE56-4EEA-BB1B-EE6666CB578D}" srcOrd="0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A409FCF7-C187-4AB4-958D-287F424652C9}" srcId="{414C4CB7-B59E-4CF8-A30A-3C7250AB4FF8}" destId="{9FFBB844-519A-4213-B315-ED87A973B2C3}" srcOrd="0" destOrd="0" parTransId="{D5D3F618-957A-4123-8F19-8A300E40EF0B}" sibTransId="{26AE112A-0768-465B-AA30-0F052E99B145}"/>
    <dgm:cxn modelId="{577892F8-A1B2-4796-8A85-571E4E279933}" type="presOf" srcId="{F217F05C-4749-43FE-A994-9D95467A1CF2}" destId="{5D977F35-18F0-4377-886B-02C1F9FB708A}" srcOrd="0" destOrd="0" presId="urn:microsoft.com/office/officeart/2008/layout/HorizontalMultiLevelHierarchy"/>
    <dgm:cxn modelId="{BD5E40F9-A8D2-43EE-923E-2E11917ACB1F}" type="presOf" srcId="{A101FAB0-42B8-41C1-A155-933256D875A8}" destId="{7F5D4209-C0EC-4A1E-BB9C-BEC4BDA752EE}" srcOrd="0" destOrd="0" presId="urn:microsoft.com/office/officeart/2008/layout/HorizontalMultiLevelHierarchy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C43CDDFE-61B6-4315-880C-F9FB46E66D67}" type="presOf" srcId="{9FFBB844-519A-4213-B315-ED87A973B2C3}" destId="{B868E900-4F5F-408D-B7EF-ECAC55F22D76}" srcOrd="0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99F3236E-6A99-491E-8D25-7D45D5C17A7A}" type="presParOf" srcId="{2EE7402F-D38D-4F20-A1C9-2C074788D753}" destId="{EB4672E9-AF2F-423A-A302-5FFF87F1E476}" srcOrd="0" destOrd="0" presId="urn:microsoft.com/office/officeart/2008/layout/HorizontalMultiLevelHierarchy"/>
    <dgm:cxn modelId="{3D297708-80E4-440C-A269-8312ACCE31BD}" type="presParOf" srcId="{EB4672E9-AF2F-423A-A302-5FFF87F1E476}" destId="{5411DC39-F5F2-4A27-A339-80AF92575027}" srcOrd="0" destOrd="0" presId="urn:microsoft.com/office/officeart/2008/layout/HorizontalMultiLevelHierarchy"/>
    <dgm:cxn modelId="{80F7E7D4-781C-4A92-B9F5-6FA159ED4085}" type="presParOf" srcId="{2EE7402F-D38D-4F20-A1C9-2C074788D753}" destId="{E2F73121-91D1-4416-9167-A1AAC7C9CD56}" srcOrd="1" destOrd="0" presId="urn:microsoft.com/office/officeart/2008/layout/HorizontalMultiLevelHierarchy"/>
    <dgm:cxn modelId="{AB6AC0AF-C4B9-4CE4-84D7-5906435D5DE1}" type="presParOf" srcId="{E2F73121-91D1-4416-9167-A1AAC7C9CD56}" destId="{B868E900-4F5F-408D-B7EF-ECAC55F22D76}" srcOrd="0" destOrd="0" presId="urn:microsoft.com/office/officeart/2008/layout/HorizontalMultiLevelHierarchy"/>
    <dgm:cxn modelId="{EB7B202E-D320-4290-BA9A-EEEA9D27C0C8}" type="presParOf" srcId="{E2F73121-91D1-4416-9167-A1AAC7C9CD56}" destId="{91AB4C27-07A9-4086-A842-DFF12163EDC6}" srcOrd="1" destOrd="0" presId="urn:microsoft.com/office/officeart/2008/layout/HorizontalMultiLevelHierarchy"/>
    <dgm:cxn modelId="{B8AC00F5-FD71-4722-B678-06F81000737B}" type="presParOf" srcId="{E5362D07-4858-4A2C-A46A-314E33AF06E1}" destId="{C8CB368F-1DB9-4E47-8CDA-A9EE73376990}" srcOrd="6" destOrd="0" presId="urn:microsoft.com/office/officeart/2008/layout/HorizontalMultiLevelHierarchy"/>
    <dgm:cxn modelId="{857EB057-963E-4225-8045-020E0865745E}" type="presParOf" srcId="{C8CB368F-1DB9-4E47-8CDA-A9EE73376990}" destId="{A0F6F881-3A5B-462F-B4CD-6D9A5F799330}" srcOrd="0" destOrd="0" presId="urn:microsoft.com/office/officeart/2008/layout/HorizontalMultiLevelHierarchy"/>
    <dgm:cxn modelId="{DB2074D0-49FA-40F2-8B92-CD945021D663}" type="presParOf" srcId="{E5362D07-4858-4A2C-A46A-314E33AF06E1}" destId="{2EF2792F-3E4D-45C2-B153-E0B4310CB45D}" srcOrd="7" destOrd="0" presId="urn:microsoft.com/office/officeart/2008/layout/HorizontalMultiLevelHierarchy"/>
    <dgm:cxn modelId="{2DBAD7E1-1320-4023-BAB8-A1ACF17E80C8}" type="presParOf" srcId="{2EF2792F-3E4D-45C2-B153-E0B4310CB45D}" destId="{569C1DC2-C11D-4733-851C-893152D20E7D}" srcOrd="0" destOrd="0" presId="urn:microsoft.com/office/officeart/2008/layout/HorizontalMultiLevelHierarchy"/>
    <dgm:cxn modelId="{6E1682EC-C37D-453A-8B4D-F01F07EBD8D7}" type="presParOf" srcId="{2EF2792F-3E4D-45C2-B153-E0B4310CB45D}" destId="{2C8BB18D-E07C-40CC-81B6-93CA1F340404}" srcOrd="1" destOrd="0" presId="urn:microsoft.com/office/officeart/2008/layout/HorizontalMultiLevelHierarchy"/>
    <dgm:cxn modelId="{6E56D4F7-AB52-4216-88FE-DFF99AA4FBEB}" type="presParOf" srcId="{2C8BB18D-E07C-40CC-81B6-93CA1F340404}" destId="{F1620D8D-183C-4DC8-BD24-AE2FDD7E5730}" srcOrd="0" destOrd="0" presId="urn:microsoft.com/office/officeart/2008/layout/HorizontalMultiLevelHierarchy"/>
    <dgm:cxn modelId="{58F6AA08-E69F-4C88-B426-928C93C99B9F}" type="presParOf" srcId="{F1620D8D-183C-4DC8-BD24-AE2FDD7E5730}" destId="{5C17A539-921F-4BDE-B782-B84DF21C9DE5}" srcOrd="0" destOrd="0" presId="urn:microsoft.com/office/officeart/2008/layout/HorizontalMultiLevelHierarchy"/>
    <dgm:cxn modelId="{9C7C2F2F-C399-4D9A-8732-759DB77BB133}" type="presParOf" srcId="{2C8BB18D-E07C-40CC-81B6-93CA1F340404}" destId="{24F64856-6903-4920-8676-0FE5648EBDB1}" srcOrd="1" destOrd="0" presId="urn:microsoft.com/office/officeart/2008/layout/HorizontalMultiLevelHierarchy"/>
    <dgm:cxn modelId="{FABFC798-7562-4A97-944C-AC6B0BF72C49}" type="presParOf" srcId="{24F64856-6903-4920-8676-0FE5648EBDB1}" destId="{7F5D4209-C0EC-4A1E-BB9C-BEC4BDA752EE}" srcOrd="0" destOrd="0" presId="urn:microsoft.com/office/officeart/2008/layout/HorizontalMultiLevelHierarchy"/>
    <dgm:cxn modelId="{46278E5E-08D7-4458-9C85-D0B2F1407B76}" type="presParOf" srcId="{24F64856-6903-4920-8676-0FE5648EBDB1}" destId="{C027120C-703C-4350-BC58-23957FD02A95}" srcOrd="1" destOrd="0" presId="urn:microsoft.com/office/officeart/2008/layout/HorizontalMultiLevelHierarchy"/>
    <dgm:cxn modelId="{D9F2453A-CAC8-4641-BB99-5A51C294F643}" type="presParOf" srcId="{E5362D07-4858-4A2C-A46A-314E33AF06E1}" destId="{CBF1082B-AB26-4009-94C1-0F6894E64B45}" srcOrd="8" destOrd="0" presId="urn:microsoft.com/office/officeart/2008/layout/HorizontalMultiLevelHierarchy"/>
    <dgm:cxn modelId="{8DECD1F0-DDAA-4927-87DF-F43D18B6D3CF}" type="presParOf" srcId="{CBF1082B-AB26-4009-94C1-0F6894E64B45}" destId="{79DC01C0-FC89-43F2-A015-7FFF31394824}" srcOrd="0" destOrd="0" presId="urn:microsoft.com/office/officeart/2008/layout/HorizontalMultiLevelHierarchy"/>
    <dgm:cxn modelId="{19A425F7-5790-4322-AE17-B09D1581EF84}" type="presParOf" srcId="{E5362D07-4858-4A2C-A46A-314E33AF06E1}" destId="{9D2CEA01-2B2A-4670-A440-85FD0B983316}" srcOrd="9" destOrd="0" presId="urn:microsoft.com/office/officeart/2008/layout/HorizontalMultiLevelHierarchy"/>
    <dgm:cxn modelId="{D3CB1932-19FF-4531-AC7C-FDB3133E988C}" type="presParOf" srcId="{9D2CEA01-2B2A-4670-A440-85FD0B983316}" destId="{D4DAEB71-1AA7-4037-85FF-293DB3909801}" srcOrd="0" destOrd="0" presId="urn:microsoft.com/office/officeart/2008/layout/HorizontalMultiLevelHierarchy"/>
    <dgm:cxn modelId="{DD95E128-9F14-4C2C-A698-263E53F3EA75}" type="presParOf" srcId="{9D2CEA01-2B2A-4670-A440-85FD0B983316}" destId="{56CD7DBA-FDD4-4A2D-846C-77C36CA22BA8}" srcOrd="1" destOrd="0" presId="urn:microsoft.com/office/officeart/2008/layout/HorizontalMultiLevelHierarchy"/>
    <dgm:cxn modelId="{C12139A7-A377-4121-853F-EB91431D9403}" type="presParOf" srcId="{56CD7DBA-FDD4-4A2D-846C-77C36CA22BA8}" destId="{3F884948-A63A-45AD-BE5F-8DCA627DEB01}" srcOrd="0" destOrd="0" presId="urn:microsoft.com/office/officeart/2008/layout/HorizontalMultiLevelHierarchy"/>
    <dgm:cxn modelId="{5E0BCC64-59F1-4730-82C7-6D114F53946B}" type="presParOf" srcId="{3F884948-A63A-45AD-BE5F-8DCA627DEB01}" destId="{71E51925-DF9D-4C2A-87F4-5A1175A4F9A5}" srcOrd="0" destOrd="0" presId="urn:microsoft.com/office/officeart/2008/layout/HorizontalMultiLevelHierarchy"/>
    <dgm:cxn modelId="{C618060F-CBC9-4418-8F52-26187818F1EB}" type="presParOf" srcId="{56CD7DBA-FDD4-4A2D-846C-77C36CA22BA8}" destId="{98C0AECA-05D2-4213-9FF6-861FAA49EC92}" srcOrd="1" destOrd="0" presId="urn:microsoft.com/office/officeart/2008/layout/HorizontalMultiLevelHierarchy"/>
    <dgm:cxn modelId="{AA42F1D3-DBC5-41BA-9973-13D376A9E30D}" type="presParOf" srcId="{98C0AECA-05D2-4213-9FF6-861FAA49EC92}" destId="{C947D647-2F2B-48C1-ADF3-832A5D15C77A}" srcOrd="0" destOrd="0" presId="urn:microsoft.com/office/officeart/2008/layout/HorizontalMultiLevelHierarchy"/>
    <dgm:cxn modelId="{955EE297-F648-4AD2-BE0F-85EDEB67D5C1}" type="presParOf" srcId="{98C0AECA-05D2-4213-9FF6-861FAA49EC92}" destId="{F0A9F0B1-A63E-4C87-8145-94C4D78A0799}" srcOrd="1" destOrd="0" presId="urn:microsoft.com/office/officeart/2008/layout/HorizontalMultiLevelHierarchy"/>
    <dgm:cxn modelId="{DE265A8B-1158-435A-8E6D-64A7F669ADCA}" type="presParOf" srcId="{E5362D07-4858-4A2C-A46A-314E33AF06E1}" destId="{E6A477DC-6BCC-48EE-AAAF-331203B29D98}" srcOrd="10" destOrd="0" presId="urn:microsoft.com/office/officeart/2008/layout/HorizontalMultiLevelHierarchy"/>
    <dgm:cxn modelId="{F9ACD0EC-CA9F-4C23-B64D-E519EA957F25}" type="presParOf" srcId="{E6A477DC-6BCC-48EE-AAAF-331203B29D98}" destId="{7C16003D-F41B-4C1F-A3EE-CBFC24AA0333}" srcOrd="0" destOrd="0" presId="urn:microsoft.com/office/officeart/2008/layout/HorizontalMultiLevelHierarchy"/>
    <dgm:cxn modelId="{01552C10-F4D0-419B-B841-DFC81BA5B6F6}" type="presParOf" srcId="{E5362D07-4858-4A2C-A46A-314E33AF06E1}" destId="{113CC7F0-DA95-4DD7-B632-7E6FFB4E86D4}" srcOrd="11" destOrd="0" presId="urn:microsoft.com/office/officeart/2008/layout/HorizontalMultiLevelHierarchy"/>
    <dgm:cxn modelId="{07E55C6B-5488-41C8-A7D1-DFD85F916BEF}" type="presParOf" srcId="{113CC7F0-DA95-4DD7-B632-7E6FFB4E86D4}" destId="{7BC121C3-7764-4860-A712-D27A2850BD2D}" srcOrd="0" destOrd="0" presId="urn:microsoft.com/office/officeart/2008/layout/HorizontalMultiLevelHierarchy"/>
    <dgm:cxn modelId="{284E976D-266E-4FDF-A0AF-F973749882DF}" type="presParOf" srcId="{113CC7F0-DA95-4DD7-B632-7E6FFB4E86D4}" destId="{67CC9939-0B20-4BA0-9BD6-923F0DAA1623}" srcOrd="1" destOrd="0" presId="urn:microsoft.com/office/officeart/2008/layout/HorizontalMultiLevelHierarchy"/>
    <dgm:cxn modelId="{102B9C20-5420-49F4-B942-EFC56A3A626D}" type="presParOf" srcId="{67CC9939-0B20-4BA0-9BD6-923F0DAA1623}" destId="{617E7CD7-0B0F-43FC-A364-20D140D9B884}" srcOrd="0" destOrd="0" presId="urn:microsoft.com/office/officeart/2008/layout/HorizontalMultiLevelHierarchy"/>
    <dgm:cxn modelId="{77FD2B45-D9C3-4466-9443-F955CDD4AC12}" type="presParOf" srcId="{617E7CD7-0B0F-43FC-A364-20D140D9B884}" destId="{B291CF03-D6A4-4E30-8A54-02D2ED7431DE}" srcOrd="0" destOrd="0" presId="urn:microsoft.com/office/officeart/2008/layout/HorizontalMultiLevelHierarchy"/>
    <dgm:cxn modelId="{C56BBFD6-24BE-405C-A825-AD65F77BD9DE}" type="presParOf" srcId="{67CC9939-0B20-4BA0-9BD6-923F0DAA1623}" destId="{F49950D1-B455-4E67-A32A-4E54974617EF}" srcOrd="1" destOrd="0" presId="urn:microsoft.com/office/officeart/2008/layout/HorizontalMultiLevelHierarchy"/>
    <dgm:cxn modelId="{FB46D976-B0FB-483A-9D5B-ED895E367FB3}" type="presParOf" srcId="{F49950D1-B455-4E67-A32A-4E54974617EF}" destId="{4A0233CA-0045-43F3-9D89-B721A22B98B0}" srcOrd="0" destOrd="0" presId="urn:microsoft.com/office/officeart/2008/layout/HorizontalMultiLevelHierarchy"/>
    <dgm:cxn modelId="{05A3D56D-4382-405A-8573-1A1E1AC99AFF}" type="presParOf" srcId="{F49950D1-B455-4E67-A32A-4E54974617EF}" destId="{1959A061-F821-4463-904E-12DA2E084FB4}" srcOrd="1" destOrd="0" presId="urn:microsoft.com/office/officeart/2008/layout/HorizontalMultiLevelHierarchy"/>
    <dgm:cxn modelId="{C297EA26-411D-42F0-82CF-22BE242BCA42}" type="presParOf" srcId="{E5362D07-4858-4A2C-A46A-314E33AF06E1}" destId="{0F2E4C13-42EA-4478-8EF4-7BA2D45D9E0D}" srcOrd="12" destOrd="0" presId="urn:microsoft.com/office/officeart/2008/layout/HorizontalMultiLevelHierarchy"/>
    <dgm:cxn modelId="{B47AE269-42CE-43D4-9CC8-7C167FBE1B3F}" type="presParOf" srcId="{0F2E4C13-42EA-4478-8EF4-7BA2D45D9E0D}" destId="{D641BEF7-FCE8-4ECB-BEBD-BB4AFA74F888}" srcOrd="0" destOrd="0" presId="urn:microsoft.com/office/officeart/2008/layout/HorizontalMultiLevelHierarchy"/>
    <dgm:cxn modelId="{C575488C-5DA1-4018-83C6-57E0C4F2B7E0}" type="presParOf" srcId="{E5362D07-4858-4A2C-A46A-314E33AF06E1}" destId="{87B51B5F-5C54-4F61-B80D-6E3424489F1F}" srcOrd="13" destOrd="0" presId="urn:microsoft.com/office/officeart/2008/layout/HorizontalMultiLevelHierarchy"/>
    <dgm:cxn modelId="{7AC530A1-6F9A-4E91-AADE-E327960E0204}" type="presParOf" srcId="{87B51B5F-5C54-4F61-B80D-6E3424489F1F}" destId="{8A39FD1B-AE52-43B8-B62A-B3BCCF5E7DC3}" srcOrd="0" destOrd="0" presId="urn:microsoft.com/office/officeart/2008/layout/HorizontalMultiLevelHierarchy"/>
    <dgm:cxn modelId="{5519AA29-1890-4CC5-85DC-74A308412880}" type="presParOf" srcId="{87B51B5F-5C54-4F61-B80D-6E3424489F1F}" destId="{9D55C015-472F-4790-A0B1-C194BDC49180}" srcOrd="1" destOrd="0" presId="urn:microsoft.com/office/officeart/2008/layout/HorizontalMultiLevelHierarchy"/>
    <dgm:cxn modelId="{BC4D661E-5A55-4C18-864F-DD284AE0BF3C}" type="presParOf" srcId="{9D55C015-472F-4790-A0B1-C194BDC49180}" destId="{484CE6C9-0772-45CE-BB4E-F4A4CAAB08BC}" srcOrd="0" destOrd="0" presId="urn:microsoft.com/office/officeart/2008/layout/HorizontalMultiLevelHierarchy"/>
    <dgm:cxn modelId="{C08E509A-60DE-4172-A717-D5670EF3CAA8}" type="presParOf" srcId="{484CE6C9-0772-45CE-BB4E-F4A4CAAB08BC}" destId="{EBB95829-6EE6-47EF-89E9-C99EB84828F4}" srcOrd="0" destOrd="0" presId="urn:microsoft.com/office/officeart/2008/layout/HorizontalMultiLevelHierarchy"/>
    <dgm:cxn modelId="{E6C53325-FE35-4184-8258-006F41402C02}" type="presParOf" srcId="{9D55C015-472F-4790-A0B1-C194BDC49180}" destId="{1E9B33A8-8C3E-4840-BE50-4A9495C2F06A}" srcOrd="1" destOrd="0" presId="urn:microsoft.com/office/officeart/2008/layout/HorizontalMultiLevelHierarchy"/>
    <dgm:cxn modelId="{18A784A9-79C2-4D08-8DE2-AE41E1CB4C1E}" type="presParOf" srcId="{1E9B33A8-8C3E-4840-BE50-4A9495C2F06A}" destId="{D51A2262-C6EE-42E0-9E71-FF82D843AE5E}" srcOrd="0" destOrd="0" presId="urn:microsoft.com/office/officeart/2008/layout/HorizontalMultiLevelHierarchy"/>
    <dgm:cxn modelId="{CDEAC3F4-9DD0-4130-BD4F-C33A53920D5B}" type="presParOf" srcId="{1E9B33A8-8C3E-4840-BE50-4A9495C2F06A}" destId="{0B0E09E1-8895-4FBB-8246-055EA741153C}" srcOrd="1" destOrd="0" presId="urn:microsoft.com/office/officeart/2008/layout/HorizontalMultiLevelHierarchy"/>
    <dgm:cxn modelId="{2783FF94-4BDC-4FF5-9CE3-D6F773E31EBE}" type="presParOf" srcId="{E5362D07-4858-4A2C-A46A-314E33AF06E1}" destId="{B5433CE8-D5A8-4CD9-ACEC-FF52FBB1AAC5}" srcOrd="14" destOrd="0" presId="urn:microsoft.com/office/officeart/2008/layout/HorizontalMultiLevelHierarchy"/>
    <dgm:cxn modelId="{2A157C0A-F6B5-46D8-9797-396BC3371A52}" type="presParOf" srcId="{B5433CE8-D5A8-4CD9-ACEC-FF52FBB1AAC5}" destId="{D39C13AC-E02D-4529-8280-C9EF2E7D2A68}" srcOrd="0" destOrd="0" presId="urn:microsoft.com/office/officeart/2008/layout/HorizontalMultiLevelHierarchy"/>
    <dgm:cxn modelId="{37572BDF-1E1D-45FA-B70C-42E9E3D90660}" type="presParOf" srcId="{E5362D07-4858-4A2C-A46A-314E33AF06E1}" destId="{FAA5A501-CF47-4FEB-B231-DC7DE64CF230}" srcOrd="15" destOrd="0" presId="urn:microsoft.com/office/officeart/2008/layout/HorizontalMultiLevelHierarchy"/>
    <dgm:cxn modelId="{626F2DF4-A19E-4AEE-866C-CD6B894E73EF}" type="presParOf" srcId="{FAA5A501-CF47-4FEB-B231-DC7DE64CF230}" destId="{C102B48A-EF09-4FF0-861C-CAFD35AEFB73}" srcOrd="0" destOrd="0" presId="urn:microsoft.com/office/officeart/2008/layout/HorizontalMultiLevelHierarchy"/>
    <dgm:cxn modelId="{2662157B-11CD-4097-98CC-05A10B184FA3}" type="presParOf" srcId="{FAA5A501-CF47-4FEB-B231-DC7DE64CF230}" destId="{A41E2602-FD8E-4531-8F97-26C0B5C13E4C}" srcOrd="1" destOrd="0" presId="urn:microsoft.com/office/officeart/2008/layout/HorizontalMultiLevelHierarchy"/>
    <dgm:cxn modelId="{C72B3880-D424-4126-9190-A70BDFF02D76}" type="presParOf" srcId="{A41E2602-FD8E-4531-8F97-26C0B5C13E4C}" destId="{05FD79BD-F6D6-4105-8EBA-461F6648D614}" srcOrd="0" destOrd="0" presId="urn:microsoft.com/office/officeart/2008/layout/HorizontalMultiLevelHierarchy"/>
    <dgm:cxn modelId="{73F90624-DBF6-40BE-90FD-F99DC976E3E0}" type="presParOf" srcId="{05FD79BD-F6D6-4105-8EBA-461F6648D614}" destId="{D61C8074-E51B-4ACA-8969-9655A9F7349A}" srcOrd="0" destOrd="0" presId="urn:microsoft.com/office/officeart/2008/layout/HorizontalMultiLevelHierarchy"/>
    <dgm:cxn modelId="{329576CE-51C4-4494-B41E-9E28ED52507A}" type="presParOf" srcId="{A41E2602-FD8E-4531-8F97-26C0B5C13E4C}" destId="{81303A17-5012-431F-B892-1CDED2B83179}" srcOrd="1" destOrd="0" presId="urn:microsoft.com/office/officeart/2008/layout/HorizontalMultiLevelHierarchy"/>
    <dgm:cxn modelId="{6F89850E-F1E7-471E-B3B3-625C0BAF3FD6}" type="presParOf" srcId="{81303A17-5012-431F-B892-1CDED2B83179}" destId="{61507DEB-1ACE-4675-8AE7-0FEDE476C3D7}" srcOrd="0" destOrd="0" presId="urn:microsoft.com/office/officeart/2008/layout/HorizontalMultiLevelHierarchy"/>
    <dgm:cxn modelId="{B65A2BF7-5529-4E00-9046-583770778DD2}" type="presParOf" srcId="{81303A17-5012-431F-B892-1CDED2B83179}" destId="{76275DF5-477F-4DF0-A90B-803E6D59A78F}" srcOrd="1" destOrd="0" presId="urn:microsoft.com/office/officeart/2008/layout/HorizontalMultiLevelHierarchy"/>
    <dgm:cxn modelId="{8765C76C-6CF6-477B-956A-9427167C1CEE}" type="presParOf" srcId="{E5362D07-4858-4A2C-A46A-314E33AF06E1}" destId="{44E5E5E1-CE56-4EEA-BB1B-EE6666CB578D}" srcOrd="16" destOrd="0" presId="urn:microsoft.com/office/officeart/2008/layout/HorizontalMultiLevelHierarchy"/>
    <dgm:cxn modelId="{CCF8BB23-4E5A-47EE-86E5-D9B2E8AEF04D}" type="presParOf" srcId="{44E5E5E1-CE56-4EEA-BB1B-EE6666CB578D}" destId="{0EEF0663-EE16-449E-B8FE-D7524B5EB5B5}" srcOrd="0" destOrd="0" presId="urn:microsoft.com/office/officeart/2008/layout/HorizontalMultiLevelHierarchy"/>
    <dgm:cxn modelId="{B4A1B44E-0A18-4E4B-BDF7-CE432539D5A3}" type="presParOf" srcId="{E5362D07-4858-4A2C-A46A-314E33AF06E1}" destId="{813ED4C8-691F-40B3-9C7B-6AD14F1A62F0}" srcOrd="17" destOrd="0" presId="urn:microsoft.com/office/officeart/2008/layout/HorizontalMultiLevelHierarchy"/>
    <dgm:cxn modelId="{07675972-202E-4F35-A7D9-FA0A90EF006C}" type="presParOf" srcId="{813ED4C8-691F-40B3-9C7B-6AD14F1A62F0}" destId="{5D977F35-18F0-4377-886B-02C1F9FB708A}" srcOrd="0" destOrd="0" presId="urn:microsoft.com/office/officeart/2008/layout/HorizontalMultiLevelHierarchy"/>
    <dgm:cxn modelId="{E1212108-46C4-4EF5-B76C-B0C0FF629FC1}" type="presParOf" srcId="{813ED4C8-691F-40B3-9C7B-6AD14F1A62F0}" destId="{2595375A-CCA7-4B29-82D1-4B3222EF76EA}" srcOrd="1" destOrd="0" presId="urn:microsoft.com/office/officeart/2008/layout/HorizontalMultiLevelHierarchy"/>
    <dgm:cxn modelId="{A2DF0D74-9945-4D6B-9DA3-BE0B80D85E7C}" type="presParOf" srcId="{2595375A-CCA7-4B29-82D1-4B3222EF76EA}" destId="{09C37401-2EED-4CFD-B891-76FBD41CCF4F}" srcOrd="0" destOrd="0" presId="urn:microsoft.com/office/officeart/2008/layout/HorizontalMultiLevelHierarchy"/>
    <dgm:cxn modelId="{16493F82-268F-4972-B853-A79536B761D4}" type="presParOf" srcId="{09C37401-2EED-4CFD-B891-76FBD41CCF4F}" destId="{A844DC2A-DEBA-45B8-A60E-781F9D04FE55}" srcOrd="0" destOrd="0" presId="urn:microsoft.com/office/officeart/2008/layout/HorizontalMultiLevelHierarchy"/>
    <dgm:cxn modelId="{C26A3555-2D33-42ED-94F6-74ECA9072C36}" type="presParOf" srcId="{2595375A-CCA7-4B29-82D1-4B3222EF76EA}" destId="{01A0DE8A-B353-43E5-AA48-B5E224706D4C}" srcOrd="1" destOrd="0" presId="urn:microsoft.com/office/officeart/2008/layout/HorizontalMultiLevelHierarchy"/>
    <dgm:cxn modelId="{21AE4117-F9E8-4F66-A7C0-446976211C5F}" type="presParOf" srcId="{01A0DE8A-B353-43E5-AA48-B5E224706D4C}" destId="{F41F9634-B931-4801-8DCC-3296991873CD}" srcOrd="0" destOrd="0" presId="urn:microsoft.com/office/officeart/2008/layout/HorizontalMultiLevelHierarchy"/>
    <dgm:cxn modelId="{07C21B32-6E20-42E7-A218-068CAC08CC44}" type="presParOf" srcId="{01A0DE8A-B353-43E5-AA48-B5E224706D4C}" destId="{6587E347-A9D4-4F00-90BE-DE902F00813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37401-2EED-4CFD-B891-76FBD41CCF4F}">
      <dsp:nvSpPr>
        <dsp:cNvPr id="0" name=""/>
        <dsp:cNvSpPr/>
      </dsp:nvSpPr>
      <dsp:spPr>
        <a:xfrm>
          <a:off x="4098544" y="4979918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5017792"/>
        <a:ext cx="15691" cy="15691"/>
      </dsp:txXfrm>
    </dsp:sp>
    <dsp:sp modelId="{44E5E5E1-CE56-4EEA-BB1B-EE6666CB578D}">
      <dsp:nvSpPr>
        <dsp:cNvPr id="0" name=""/>
        <dsp:cNvSpPr/>
      </dsp:nvSpPr>
      <dsp:spPr>
        <a:xfrm>
          <a:off x="1744334" y="2564795"/>
          <a:ext cx="785055" cy="2460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527" y="0"/>
              </a:lnTo>
              <a:lnTo>
                <a:pt x="392527" y="2460843"/>
              </a:lnTo>
              <a:lnTo>
                <a:pt x="785055" y="24608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2072286" y="3730640"/>
        <a:ext cx="129151" cy="129151"/>
      </dsp:txXfrm>
    </dsp:sp>
    <dsp:sp modelId="{05FD79BD-F6D6-4105-8EBA-461F6648D614}">
      <dsp:nvSpPr>
        <dsp:cNvPr id="0" name=""/>
        <dsp:cNvSpPr/>
      </dsp:nvSpPr>
      <dsp:spPr>
        <a:xfrm>
          <a:off x="4098544" y="4381917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4419791"/>
        <a:ext cx="15691" cy="15691"/>
      </dsp:txXfrm>
    </dsp:sp>
    <dsp:sp modelId="{B5433CE8-D5A8-4CD9-ACEC-FF52FBB1AAC5}">
      <dsp:nvSpPr>
        <dsp:cNvPr id="0" name=""/>
        <dsp:cNvSpPr/>
      </dsp:nvSpPr>
      <dsp:spPr>
        <a:xfrm>
          <a:off x="1744334" y="2564795"/>
          <a:ext cx="785055" cy="1862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527" y="0"/>
              </a:lnTo>
              <a:lnTo>
                <a:pt x="392527" y="1862842"/>
              </a:lnTo>
              <a:lnTo>
                <a:pt x="785055" y="18628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2086324" y="3445678"/>
        <a:ext cx="101075" cy="101075"/>
      </dsp:txXfrm>
    </dsp:sp>
    <dsp:sp modelId="{484CE6C9-0772-45CE-BB4E-F4A4CAAB08BC}">
      <dsp:nvSpPr>
        <dsp:cNvPr id="0" name=""/>
        <dsp:cNvSpPr/>
      </dsp:nvSpPr>
      <dsp:spPr>
        <a:xfrm>
          <a:off x="4098544" y="3783916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3821790"/>
        <a:ext cx="15691" cy="15691"/>
      </dsp:txXfrm>
    </dsp:sp>
    <dsp:sp modelId="{0F2E4C13-42EA-4478-8EF4-7BA2D45D9E0D}">
      <dsp:nvSpPr>
        <dsp:cNvPr id="0" name=""/>
        <dsp:cNvSpPr/>
      </dsp:nvSpPr>
      <dsp:spPr>
        <a:xfrm>
          <a:off x="1744334" y="2564795"/>
          <a:ext cx="785055" cy="1264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527" y="0"/>
              </a:lnTo>
              <a:lnTo>
                <a:pt x="392527" y="1264841"/>
              </a:lnTo>
              <a:lnTo>
                <a:pt x="785055" y="126484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99645" y="3159999"/>
        <a:ext cx="74433" cy="74433"/>
      </dsp:txXfrm>
    </dsp:sp>
    <dsp:sp modelId="{617E7CD7-0B0F-43FC-A364-20D140D9B884}">
      <dsp:nvSpPr>
        <dsp:cNvPr id="0" name=""/>
        <dsp:cNvSpPr/>
      </dsp:nvSpPr>
      <dsp:spPr>
        <a:xfrm>
          <a:off x="4098544" y="3185915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3223789"/>
        <a:ext cx="15691" cy="15691"/>
      </dsp:txXfrm>
    </dsp:sp>
    <dsp:sp modelId="{E6A477DC-6BCC-48EE-AAAF-331203B29D98}">
      <dsp:nvSpPr>
        <dsp:cNvPr id="0" name=""/>
        <dsp:cNvSpPr/>
      </dsp:nvSpPr>
      <dsp:spPr>
        <a:xfrm>
          <a:off x="1744334" y="2564795"/>
          <a:ext cx="785055" cy="666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527" y="0"/>
              </a:lnTo>
              <a:lnTo>
                <a:pt x="392527" y="666840"/>
              </a:lnTo>
              <a:lnTo>
                <a:pt x="785055" y="6668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11111" y="2872464"/>
        <a:ext cx="51502" cy="51502"/>
      </dsp:txXfrm>
    </dsp:sp>
    <dsp:sp modelId="{3F884948-A63A-45AD-BE5F-8DCA627DEB01}">
      <dsp:nvSpPr>
        <dsp:cNvPr id="0" name=""/>
        <dsp:cNvSpPr/>
      </dsp:nvSpPr>
      <dsp:spPr>
        <a:xfrm>
          <a:off x="4098544" y="2587914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2625788"/>
        <a:ext cx="15691" cy="15691"/>
      </dsp:txXfrm>
    </dsp:sp>
    <dsp:sp modelId="{CBF1082B-AB26-4009-94C1-0F6894E64B45}">
      <dsp:nvSpPr>
        <dsp:cNvPr id="0" name=""/>
        <dsp:cNvSpPr/>
      </dsp:nvSpPr>
      <dsp:spPr>
        <a:xfrm>
          <a:off x="1744334" y="2519075"/>
          <a:ext cx="785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27" y="45720"/>
              </a:lnTo>
              <a:lnTo>
                <a:pt x="392527" y="114559"/>
              </a:lnTo>
              <a:lnTo>
                <a:pt x="785055" y="1145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117160" y="2545093"/>
        <a:ext cx="39403" cy="39403"/>
      </dsp:txXfrm>
    </dsp:sp>
    <dsp:sp modelId="{F1620D8D-183C-4DC8-BD24-AE2FDD7E5730}">
      <dsp:nvSpPr>
        <dsp:cNvPr id="0" name=""/>
        <dsp:cNvSpPr/>
      </dsp:nvSpPr>
      <dsp:spPr>
        <a:xfrm>
          <a:off x="4098544" y="1989913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2027787"/>
        <a:ext cx="15691" cy="15691"/>
      </dsp:txXfrm>
    </dsp:sp>
    <dsp:sp modelId="{C8CB368F-1DB9-4E47-8CDA-A9EE73376990}">
      <dsp:nvSpPr>
        <dsp:cNvPr id="0" name=""/>
        <dsp:cNvSpPr/>
      </dsp:nvSpPr>
      <dsp:spPr>
        <a:xfrm>
          <a:off x="1744334" y="2035633"/>
          <a:ext cx="785055" cy="529161"/>
        </a:xfrm>
        <a:custGeom>
          <a:avLst/>
          <a:gdLst/>
          <a:ahLst/>
          <a:cxnLst/>
          <a:rect l="0" t="0" r="0" b="0"/>
          <a:pathLst>
            <a:path>
              <a:moveTo>
                <a:pt x="0" y="529161"/>
              </a:moveTo>
              <a:lnTo>
                <a:pt x="392527" y="529161"/>
              </a:lnTo>
              <a:lnTo>
                <a:pt x="392527" y="0"/>
              </a:lnTo>
              <a:lnTo>
                <a:pt x="785055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13193" y="2276545"/>
        <a:ext cx="47337" cy="47337"/>
      </dsp:txXfrm>
    </dsp:sp>
    <dsp:sp modelId="{EB4672E9-AF2F-423A-A302-5FFF87F1E476}">
      <dsp:nvSpPr>
        <dsp:cNvPr id="0" name=""/>
        <dsp:cNvSpPr/>
      </dsp:nvSpPr>
      <dsp:spPr>
        <a:xfrm>
          <a:off x="4098544" y="1391912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47614" y="1429786"/>
        <a:ext cx="15691" cy="15691"/>
      </dsp:txXfrm>
    </dsp:sp>
    <dsp:sp modelId="{0B042CAF-2C41-485B-866C-7CDE78BA3BA6}">
      <dsp:nvSpPr>
        <dsp:cNvPr id="0" name=""/>
        <dsp:cNvSpPr/>
      </dsp:nvSpPr>
      <dsp:spPr>
        <a:xfrm>
          <a:off x="1744334" y="1437632"/>
          <a:ext cx="785055" cy="1127162"/>
        </a:xfrm>
        <a:custGeom>
          <a:avLst/>
          <a:gdLst/>
          <a:ahLst/>
          <a:cxnLst/>
          <a:rect l="0" t="0" r="0" b="0"/>
          <a:pathLst>
            <a:path>
              <a:moveTo>
                <a:pt x="0" y="1127162"/>
              </a:moveTo>
              <a:lnTo>
                <a:pt x="392527" y="1127162"/>
              </a:lnTo>
              <a:lnTo>
                <a:pt x="392527" y="0"/>
              </a:lnTo>
              <a:lnTo>
                <a:pt x="785055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102522" y="1966873"/>
        <a:ext cx="68680" cy="68680"/>
      </dsp:txXfrm>
    </dsp:sp>
    <dsp:sp modelId="{5B56B3CE-BB89-41AB-A135-F2DE8DD8BF26}">
      <dsp:nvSpPr>
        <dsp:cNvPr id="0" name=""/>
        <dsp:cNvSpPr/>
      </dsp:nvSpPr>
      <dsp:spPr>
        <a:xfrm>
          <a:off x="1744334" y="839631"/>
          <a:ext cx="785055" cy="1725163"/>
        </a:xfrm>
        <a:custGeom>
          <a:avLst/>
          <a:gdLst/>
          <a:ahLst/>
          <a:cxnLst/>
          <a:rect l="0" t="0" r="0" b="0"/>
          <a:pathLst>
            <a:path>
              <a:moveTo>
                <a:pt x="0" y="1725163"/>
              </a:moveTo>
              <a:lnTo>
                <a:pt x="392527" y="1725163"/>
              </a:lnTo>
              <a:lnTo>
                <a:pt x="392527" y="0"/>
              </a:lnTo>
              <a:lnTo>
                <a:pt x="785055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2089477" y="1654828"/>
        <a:ext cx="94769" cy="94769"/>
      </dsp:txXfrm>
    </dsp:sp>
    <dsp:sp modelId="{3629C91A-C1EE-43F1-957A-41114723552D}">
      <dsp:nvSpPr>
        <dsp:cNvPr id="0" name=""/>
        <dsp:cNvSpPr/>
      </dsp:nvSpPr>
      <dsp:spPr>
        <a:xfrm>
          <a:off x="4098544" y="195910"/>
          <a:ext cx="3138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3830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4247614" y="233785"/>
        <a:ext cx="15691" cy="15691"/>
      </dsp:txXfrm>
    </dsp:sp>
    <dsp:sp modelId="{E0E8751D-25B0-49F6-8BD6-1AE720FE00F2}">
      <dsp:nvSpPr>
        <dsp:cNvPr id="0" name=""/>
        <dsp:cNvSpPr/>
      </dsp:nvSpPr>
      <dsp:spPr>
        <a:xfrm>
          <a:off x="1744334" y="241630"/>
          <a:ext cx="785055" cy="2323164"/>
        </a:xfrm>
        <a:custGeom>
          <a:avLst/>
          <a:gdLst/>
          <a:ahLst/>
          <a:cxnLst/>
          <a:rect l="0" t="0" r="0" b="0"/>
          <a:pathLst>
            <a:path>
              <a:moveTo>
                <a:pt x="0" y="2323164"/>
              </a:moveTo>
              <a:lnTo>
                <a:pt x="392527" y="2323164"/>
              </a:lnTo>
              <a:lnTo>
                <a:pt x="392527" y="0"/>
              </a:lnTo>
              <a:lnTo>
                <a:pt x="785055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2075556" y="1341907"/>
        <a:ext cx="122611" cy="122611"/>
      </dsp:txXfrm>
    </dsp:sp>
    <dsp:sp modelId="{31701DDF-4BA4-40CD-93CE-A42E291FC80F}">
      <dsp:nvSpPr>
        <dsp:cNvPr id="0" name=""/>
        <dsp:cNvSpPr/>
      </dsp:nvSpPr>
      <dsp:spPr>
        <a:xfrm flipH="1">
          <a:off x="179151" y="1555639"/>
          <a:ext cx="1112055" cy="2018310"/>
        </a:xfrm>
        <a:prstGeom prst="round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28575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200" kern="1200" dirty="0"/>
            <a:t>PH</a:t>
          </a:r>
        </a:p>
      </dsp:txBody>
      <dsp:txXfrm>
        <a:off x="233437" y="1609925"/>
        <a:ext cx="1003483" cy="1909738"/>
      </dsp:txXfrm>
    </dsp:sp>
    <dsp:sp modelId="{CF5CEE62-B934-4D9E-84CB-152EE3946C13}">
      <dsp:nvSpPr>
        <dsp:cNvPr id="0" name=""/>
        <dsp:cNvSpPr/>
      </dsp:nvSpPr>
      <dsp:spPr>
        <a:xfrm>
          <a:off x="2529390" y="2430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Severe RDS</a:t>
          </a:r>
          <a:endParaRPr lang="en-GB" sz="1000" kern="1200" dirty="0"/>
        </a:p>
      </dsp:txBody>
      <dsp:txXfrm>
        <a:off x="2552744" y="25784"/>
        <a:ext cx="1522446" cy="431692"/>
      </dsp:txXfrm>
    </dsp:sp>
    <dsp:sp modelId="{698C40A9-F66D-45B9-83BD-8C24309EC503}">
      <dsp:nvSpPr>
        <dsp:cNvPr id="0" name=""/>
        <dsp:cNvSpPr/>
      </dsp:nvSpPr>
      <dsp:spPr>
        <a:xfrm>
          <a:off x="4412375" y="2430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Antenatal Steroids</a:t>
          </a:r>
        </a:p>
      </dsp:txBody>
      <dsp:txXfrm>
        <a:off x="4435729" y="25784"/>
        <a:ext cx="1522446" cy="431692"/>
      </dsp:txXfrm>
    </dsp:sp>
    <dsp:sp modelId="{C95986DA-6B69-43E6-8BED-646E4A63B317}">
      <dsp:nvSpPr>
        <dsp:cNvPr id="0" name=""/>
        <dsp:cNvSpPr/>
      </dsp:nvSpPr>
      <dsp:spPr>
        <a:xfrm>
          <a:off x="2529390" y="600431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IUGR</a:t>
          </a:r>
          <a:endParaRPr lang="en-GB" sz="1000" kern="1200" dirty="0"/>
        </a:p>
      </dsp:txBody>
      <dsp:txXfrm>
        <a:off x="2552744" y="623785"/>
        <a:ext cx="1522446" cy="431692"/>
      </dsp:txXfrm>
    </dsp:sp>
    <dsp:sp modelId="{1110CBB3-4B48-487E-9300-6E98CBB10B27}">
      <dsp:nvSpPr>
        <dsp:cNvPr id="0" name=""/>
        <dsp:cNvSpPr/>
      </dsp:nvSpPr>
      <dsp:spPr>
        <a:xfrm>
          <a:off x="2529390" y="1198432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Perinatal asphyxia</a:t>
          </a:r>
          <a:endParaRPr lang="en-GB" sz="1000" kern="1200" dirty="0"/>
        </a:p>
      </dsp:txBody>
      <dsp:txXfrm>
        <a:off x="2552744" y="1221786"/>
        <a:ext cx="1522446" cy="431692"/>
      </dsp:txXfrm>
    </dsp:sp>
    <dsp:sp modelId="{B868E900-4F5F-408D-B7EF-ECAC55F22D76}">
      <dsp:nvSpPr>
        <dsp:cNvPr id="0" name=""/>
        <dsp:cNvSpPr/>
      </dsp:nvSpPr>
      <dsp:spPr>
        <a:xfrm>
          <a:off x="4412375" y="1198432"/>
          <a:ext cx="1569154" cy="47840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Appropriate perinatal management</a:t>
          </a:r>
        </a:p>
      </dsp:txBody>
      <dsp:txXfrm>
        <a:off x="4412375" y="1198432"/>
        <a:ext cx="1569154" cy="478400"/>
      </dsp:txXfrm>
    </dsp:sp>
    <dsp:sp modelId="{569C1DC2-C11D-4733-851C-893152D20E7D}">
      <dsp:nvSpPr>
        <dsp:cNvPr id="0" name=""/>
        <dsp:cNvSpPr/>
      </dsp:nvSpPr>
      <dsp:spPr>
        <a:xfrm>
          <a:off x="2529390" y="1796433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Hypothermia</a:t>
          </a:r>
          <a:endParaRPr lang="en-GB" sz="1000" kern="1200" dirty="0"/>
        </a:p>
      </dsp:txBody>
      <dsp:txXfrm>
        <a:off x="2552744" y="1819787"/>
        <a:ext cx="1522446" cy="431692"/>
      </dsp:txXfrm>
    </dsp:sp>
    <dsp:sp modelId="{7F5D4209-C0EC-4A1E-BB9C-BEC4BDA752EE}">
      <dsp:nvSpPr>
        <dsp:cNvPr id="0" name=""/>
        <dsp:cNvSpPr/>
      </dsp:nvSpPr>
      <dsp:spPr>
        <a:xfrm>
          <a:off x="4412375" y="1796433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solidFill>
                <a:schemeClr val="bg1"/>
              </a:solidFill>
            </a:rPr>
            <a:t>Avoid hypothermia at birth/during procedures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435729" y="1819787"/>
        <a:ext cx="1522446" cy="431692"/>
      </dsp:txXfrm>
    </dsp:sp>
    <dsp:sp modelId="{D4DAEB71-1AA7-4037-85FF-293DB3909801}">
      <dsp:nvSpPr>
        <dsp:cNvPr id="0" name=""/>
        <dsp:cNvSpPr/>
      </dsp:nvSpPr>
      <dsp:spPr>
        <a:xfrm>
          <a:off x="2529390" y="2394434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Surfactant* </a:t>
          </a:r>
          <a:endParaRPr lang="en-GB" sz="1000" kern="1200" dirty="0"/>
        </a:p>
      </dsp:txBody>
      <dsp:txXfrm>
        <a:off x="2552744" y="2417788"/>
        <a:ext cx="1522446" cy="431692"/>
      </dsp:txXfrm>
    </dsp:sp>
    <dsp:sp modelId="{C947D647-2F2B-48C1-ADF3-832A5D15C77A}">
      <dsp:nvSpPr>
        <dsp:cNvPr id="0" name=""/>
        <dsp:cNvSpPr/>
      </dsp:nvSpPr>
      <dsp:spPr>
        <a:xfrm>
          <a:off x="4412375" y="2394434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solidFill>
                <a:schemeClr val="bg1"/>
              </a:solidFill>
            </a:rPr>
            <a:t>Only give surfactant if truly necessary. Caution with repeated doses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435729" y="2417788"/>
        <a:ext cx="1522446" cy="431692"/>
      </dsp:txXfrm>
    </dsp:sp>
    <dsp:sp modelId="{7BC121C3-7764-4860-A712-D27A2850BD2D}">
      <dsp:nvSpPr>
        <dsp:cNvPr id="0" name=""/>
        <dsp:cNvSpPr/>
      </dsp:nvSpPr>
      <dsp:spPr>
        <a:xfrm>
          <a:off x="2529390" y="2992435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Thrombocytopaenia/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coagulopathy</a:t>
          </a:r>
          <a:endParaRPr lang="en-GB" sz="1000" kern="1200" dirty="0"/>
        </a:p>
      </dsp:txBody>
      <dsp:txXfrm>
        <a:off x="2552744" y="3015789"/>
        <a:ext cx="1522446" cy="431692"/>
      </dsp:txXfrm>
    </dsp:sp>
    <dsp:sp modelId="{4A0233CA-0045-43F3-9D89-B721A22B98B0}">
      <dsp:nvSpPr>
        <dsp:cNvPr id="0" name=""/>
        <dsp:cNvSpPr/>
      </dsp:nvSpPr>
      <dsp:spPr>
        <a:xfrm>
          <a:off x="4412375" y="2992435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>
              <a:solidFill>
                <a:schemeClr val="bg1"/>
              </a:solidFill>
            </a:rPr>
            <a:t>Platelets &gt;25 or higher if bleeding/coagulopathy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4435729" y="3015789"/>
        <a:ext cx="1522446" cy="431692"/>
      </dsp:txXfrm>
    </dsp:sp>
    <dsp:sp modelId="{8A39FD1B-AE52-43B8-B62A-B3BCCF5E7DC3}">
      <dsp:nvSpPr>
        <dsp:cNvPr id="0" name=""/>
        <dsp:cNvSpPr/>
      </dsp:nvSpPr>
      <dsp:spPr>
        <a:xfrm>
          <a:off x="2529390" y="3590435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PDA</a:t>
          </a:r>
          <a:endParaRPr lang="en-GB" sz="1000" kern="1200" dirty="0"/>
        </a:p>
      </dsp:txBody>
      <dsp:txXfrm>
        <a:off x="2552744" y="3613789"/>
        <a:ext cx="1522446" cy="431692"/>
      </dsp:txXfrm>
    </dsp:sp>
    <dsp:sp modelId="{D51A2262-C6EE-42E0-9E71-FF82D843AE5E}">
      <dsp:nvSpPr>
        <dsp:cNvPr id="0" name=""/>
        <dsp:cNvSpPr/>
      </dsp:nvSpPr>
      <dsp:spPr>
        <a:xfrm>
          <a:off x="4412375" y="3590435"/>
          <a:ext cx="1569154" cy="47840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bg1"/>
              </a:solidFill>
            </a:rPr>
            <a:t>Consider intervention in haemodynamically significant duct</a:t>
          </a:r>
        </a:p>
      </dsp:txBody>
      <dsp:txXfrm>
        <a:off x="4412375" y="3590435"/>
        <a:ext cx="1569154" cy="478400"/>
      </dsp:txXfrm>
    </dsp:sp>
    <dsp:sp modelId="{C102B48A-EF09-4FF0-861C-CAFD35AEFB73}">
      <dsp:nvSpPr>
        <dsp:cNvPr id="0" name=""/>
        <dsp:cNvSpPr/>
      </dsp:nvSpPr>
      <dsp:spPr>
        <a:xfrm>
          <a:off x="2529390" y="4188436"/>
          <a:ext cx="1569154" cy="47840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Fluid Overload</a:t>
          </a:r>
          <a:endParaRPr lang="en-GB" sz="1000" kern="1200" dirty="0"/>
        </a:p>
      </dsp:txBody>
      <dsp:txXfrm>
        <a:off x="2552744" y="4211790"/>
        <a:ext cx="1522446" cy="431692"/>
      </dsp:txXfrm>
    </dsp:sp>
    <dsp:sp modelId="{61507DEB-1ACE-4675-8AE7-0FEDE476C3D7}">
      <dsp:nvSpPr>
        <dsp:cNvPr id="0" name=""/>
        <dsp:cNvSpPr/>
      </dsp:nvSpPr>
      <dsp:spPr>
        <a:xfrm>
          <a:off x="4412375" y="4188436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Avoid fluid overload in high risk infants</a:t>
          </a:r>
        </a:p>
      </dsp:txBody>
      <dsp:txXfrm>
        <a:off x="4435729" y="4211790"/>
        <a:ext cx="1522446" cy="431692"/>
      </dsp:txXfrm>
    </dsp:sp>
    <dsp:sp modelId="{5D977F35-18F0-4377-886B-02C1F9FB708A}">
      <dsp:nvSpPr>
        <dsp:cNvPr id="0" name=""/>
        <dsp:cNvSpPr/>
      </dsp:nvSpPr>
      <dsp:spPr>
        <a:xfrm>
          <a:off x="2529390" y="4786437"/>
          <a:ext cx="1569154" cy="478400"/>
        </a:xfrm>
        <a:prstGeom prst="rect">
          <a:avLst/>
        </a:prstGeom>
        <a:solidFill>
          <a:schemeClr val="accent3"/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Sepsis</a:t>
          </a:r>
          <a:endParaRPr lang="en-GB" sz="1000" kern="1200" dirty="0"/>
        </a:p>
      </dsp:txBody>
      <dsp:txXfrm>
        <a:off x="2529390" y="4786437"/>
        <a:ext cx="1569154" cy="478400"/>
      </dsp:txXfrm>
    </dsp:sp>
    <dsp:sp modelId="{F41F9634-B931-4801-8DCC-3296991873CD}">
      <dsp:nvSpPr>
        <dsp:cNvPr id="0" name=""/>
        <dsp:cNvSpPr/>
      </dsp:nvSpPr>
      <dsp:spPr>
        <a:xfrm>
          <a:off x="4412375" y="4786437"/>
          <a:ext cx="1569154" cy="478400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Early identification and treatment of infection</a:t>
          </a:r>
        </a:p>
      </dsp:txBody>
      <dsp:txXfrm>
        <a:off x="4435729" y="4809791"/>
        <a:ext cx="1522446" cy="431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9C126-5925-41DC-8FBC-348ED5042EE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F375-FC7C-4917-9545-DCE86BFE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3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Network agreed evidence for important neonatal outcomes with standardised working definitions – improves accuracy of or data and drives quality improvement across the network</a:t>
            </a:r>
          </a:p>
          <a:p>
            <a:pPr marL="228600" indent="-228600">
              <a:buAutoNum type="arabicPeriod"/>
            </a:pPr>
            <a:r>
              <a:rPr lang="en-GB" dirty="0"/>
              <a:t>Used as framework to guide M&amp;M investigation</a:t>
            </a:r>
          </a:p>
          <a:p>
            <a:pPr marL="228600" indent="-228600">
              <a:buAutoNum type="arabicPeriod"/>
            </a:pPr>
            <a:r>
              <a:rPr lang="en-GB" dirty="0"/>
              <a:t>These can be specific to level of unit/Embrace to highlight interventions that are appropriate at their level </a:t>
            </a: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127C4-4A5F-41EF-BB2C-C5835D71AF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7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E5F-EE04-4985-8C2C-B63D6A977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50975-33B8-40EB-AE55-93446EA9A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36FC-0D48-4858-B2F0-C331374D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718FF-294B-42C0-8B4F-3ACF5067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CE28D-EA5B-4715-A0C2-F2211C4B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7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6A9C-001E-4F08-AAB4-F94BF91F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DC27A-9EEF-4986-83F3-E82D5EE7A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1284-5E52-4237-BB5E-08215488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8D641-CF0C-4B65-9772-0A25C64A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9084F-A626-487C-A404-0FBACA84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4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E11CB-3426-4E06-9549-13F4B104E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FB883-3CB7-4E81-8EDE-04E9FD908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81ABE-B81F-41CA-B3ED-CE6C6956D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42B4D-04F5-4A49-82B8-6BFC47E4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23B76-BFA0-42D8-8581-DD644268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9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524000"/>
            <a:ext cx="10363200" cy="41910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92800" y="6400800"/>
            <a:ext cx="162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400800"/>
            <a:ext cx="294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800" y="6400800"/>
            <a:ext cx="101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03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75B7-C469-4DC4-B801-988A3C85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E135-CE51-4D6F-AC88-417F9A05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59098-247D-402A-9816-6DC4EAA92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12D59-D898-404B-8AB0-25260C5B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8342B-A182-4EA5-A808-32FC7ADB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4906-7EF3-4630-A557-8AF2AF0E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0E42B-B0F8-4183-8322-4D109AB83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9A958-0ECA-4CB4-B123-77C6E355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3AD09-083C-4B4D-802E-E42A7374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2D942-BDC9-4BEB-9EC5-DC4A2FB4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64DD-0ACC-4199-9A23-145E8F90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140C-C034-4F3D-9401-DA2D0F4C3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FE819-BBDC-46ED-8CB4-E906344DC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86F02-730E-4B99-8965-1567CB90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A7665-2340-4279-AC6A-43B7E62C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8E03F-9DDA-49F0-9955-DED27F4F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0B69-B860-43CB-A8C3-CC362FF2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6BC2A-29C0-420B-8FB7-981FC090E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295AC-D695-4C8B-A729-FC3AF4305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6E9A6-B359-4444-B4E1-DF70F28A8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FD425-7229-482B-9112-40A668EDD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66FAB-F225-48C5-956B-FB5B030B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E4970F-89E9-4047-92AF-3FA1C4FC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9E4DF-92B7-42E7-86D8-BC83E73B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B186-6491-4A70-A839-5DA0367D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79B57F-1236-48F9-AEB1-195AB0A3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A4DAB-02B6-4328-BFB3-FA7815B9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2B4EA-2311-46AF-94E0-701F3D38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6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21B73-C25D-4570-8993-D3949272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C49B1-9E26-4127-B955-1BE3EB34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23D57-0C73-4273-BA28-41DD214E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4A31-00E9-4BE3-8641-9C4682B56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CA463-BE6A-49B5-95F8-B1DCE0ED4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51210-82C4-4343-AED6-5E671375A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369B5-934F-4D2C-8DD4-EA9CA98D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DBFF0-9FFB-4D69-B131-BE6E3D5F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8BBD0-9D83-42CA-B1E8-EE6CCEE0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9AD3-1043-4F19-892B-37F9BE6B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1B42F5-9235-4A27-B464-614DBEFE3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82803-D3B0-4C62-80E3-B1DB76EBA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91799-8FA0-4FF1-BF03-A291624F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9A21F-2D5C-4745-A9FE-82AE5AE5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373D1-F9F4-40C7-BB6D-C62B5CBB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0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2BBE71-25B6-4CE4-9974-696B58262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38687-B88D-4790-8554-FD19557B9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CB96D-DE45-44D8-8760-E97F19FD4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01EB-F20E-455D-B81D-2E005650300F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FC38-FAC4-447C-939C-1362D522C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19DC4-485F-4D47-91E5-6D06EEC42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5CC7-4B0B-4612-87E4-74FD955FF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7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41609205"/>
              </p:ext>
            </p:extLst>
          </p:nvPr>
        </p:nvGraphicFramePr>
        <p:xfrm>
          <a:off x="2016513" y="1333198"/>
          <a:ext cx="6178779" cy="526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2784177" y="915701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Outcome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4478249" y="838208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Evidence-based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6207036" y="915701"/>
            <a:ext cx="1800200" cy="3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Specific Interventions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7988100" y="940007"/>
            <a:ext cx="17287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Change Ideas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424112" y="0"/>
            <a:ext cx="7343775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400" dirty="0">
                <a:solidFill>
                  <a:prstClr val="white"/>
                </a:solidFill>
              </a:rPr>
              <a:t>Pulmonary Haemorrhage  </a:t>
            </a:r>
            <a:endParaRPr lang="en-GB" sz="2400" dirty="0">
              <a:solidFill>
                <a:srgbClr val="FF0000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FE05A7F-A863-452F-9DB2-FDD5DE98B311}"/>
              </a:ext>
            </a:extLst>
          </p:cNvPr>
          <p:cNvGrpSpPr/>
          <p:nvPr/>
        </p:nvGrpSpPr>
        <p:grpSpPr>
          <a:xfrm>
            <a:off x="8317099" y="3064011"/>
            <a:ext cx="1528731" cy="635511"/>
            <a:chOff x="3827217" y="-166208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0" name="Rounded Rectangle 20">
              <a:extLst>
                <a:ext uri="{FF2B5EF4-FFF2-40B4-BE49-F238E27FC236}">
                  <a16:creationId xmlns:a16="http://schemas.microsoft.com/office/drawing/2014/main" id="{764DB4E1-FC17-440F-AEDE-27A070A90656}"/>
                </a:ext>
              </a:extLst>
            </p:cNvPr>
            <p:cNvSpPr/>
            <p:nvPr/>
          </p:nvSpPr>
          <p:spPr>
            <a:xfrm>
              <a:off x="3827217" y="-166208"/>
              <a:ext cx="1365275" cy="416242"/>
            </a:xfrm>
            <a:prstGeom prst="roundRect">
              <a:avLst/>
            </a:prstGeom>
            <a:grp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ounded Rectangle 4">
              <a:extLst>
                <a:ext uri="{FF2B5EF4-FFF2-40B4-BE49-F238E27FC236}">
                  <a16:creationId xmlns:a16="http://schemas.microsoft.com/office/drawing/2014/main" id="{8C407403-5E8C-444F-8119-378FFB9D1E8E}"/>
                </a:ext>
              </a:extLst>
            </p:cNvPr>
            <p:cNvSpPr/>
            <p:nvPr/>
          </p:nvSpPr>
          <p:spPr>
            <a:xfrm>
              <a:off x="3922922" y="-152303"/>
              <a:ext cx="1173867" cy="375604"/>
            </a:xfrm>
            <a:prstGeom prst="rect">
              <a:avLst/>
            </a:prstGeom>
            <a:grpFill/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Document temperature at 10 </a:t>
              </a:r>
              <a:r>
                <a:rPr lang="en-GB" sz="900" dirty="0" err="1">
                  <a:solidFill>
                    <a:prstClr val="black"/>
                  </a:solidFill>
                </a:rPr>
                <a:t>mins</a:t>
              </a:r>
              <a:r>
                <a:rPr lang="en-GB" sz="900" dirty="0">
                  <a:solidFill>
                    <a:prstClr val="black"/>
                  </a:solidFill>
                </a:rPr>
                <a:t> of life , admission and 10mins into umbilical lines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F813568-1E21-4AF8-A1F8-7C0A2BED8782}"/>
              </a:ext>
            </a:extLst>
          </p:cNvPr>
          <p:cNvGrpSpPr/>
          <p:nvPr/>
        </p:nvGrpSpPr>
        <p:grpSpPr>
          <a:xfrm>
            <a:off x="8317099" y="3927566"/>
            <a:ext cx="1528731" cy="2551634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6" name="Rounded Rectangle 38">
              <a:extLst>
                <a:ext uri="{FF2B5EF4-FFF2-40B4-BE49-F238E27FC236}">
                  <a16:creationId xmlns:a16="http://schemas.microsoft.com/office/drawing/2014/main" id="{101695DE-05ED-48DE-9942-9C4B66F4C2B5}"/>
                </a:ext>
              </a:extLst>
            </p:cNvPr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ounded Rectangle 4">
              <a:extLst>
                <a:ext uri="{FF2B5EF4-FFF2-40B4-BE49-F238E27FC236}">
                  <a16:creationId xmlns:a16="http://schemas.microsoft.com/office/drawing/2014/main" id="{ED38D790-F95A-4742-AED1-7D9A461A25D4}"/>
                </a:ext>
              </a:extLst>
            </p:cNvPr>
            <p:cNvSpPr/>
            <p:nvPr/>
          </p:nvSpPr>
          <p:spPr>
            <a:xfrm>
              <a:off x="3922922" y="122805"/>
              <a:ext cx="1173867" cy="224550"/>
            </a:xfrm>
            <a:prstGeom prst="rect">
              <a:avLst/>
            </a:prstGeom>
            <a:grpFill/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Education and Training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F8A7399-06CA-4AB5-BDEF-A04660AAFB4D}"/>
              </a:ext>
            </a:extLst>
          </p:cNvPr>
          <p:cNvSpPr txBox="1"/>
          <p:nvPr/>
        </p:nvSpPr>
        <p:spPr>
          <a:xfrm>
            <a:off x="2224363" y="6581001"/>
            <a:ext cx="774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*Observational studies suggest prophylactic surfactant associated with increased risk of PH but rescue surfactant was not</a:t>
            </a:r>
          </a:p>
        </p:txBody>
      </p:sp>
    </p:spTree>
    <p:extLst>
      <p:ext uri="{BB962C8B-B14F-4D97-AF65-F5344CB8AC3E}">
        <p14:creationId xmlns:p14="http://schemas.microsoft.com/office/powerpoint/2010/main" val="28776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163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 Gargani</dc:creator>
  <cp:lastModifiedBy>GARGANI, Yousef (BRADFORD TEACHING HOSPITALS NHS FOUNDATION TRUST)</cp:lastModifiedBy>
  <cp:revision>9</cp:revision>
  <dcterms:created xsi:type="dcterms:W3CDTF">2021-02-28T01:13:19Z</dcterms:created>
  <dcterms:modified xsi:type="dcterms:W3CDTF">2023-03-24T09:19:19Z</dcterms:modified>
</cp:coreProperties>
</file>