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IVH</a:t>
          </a: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Born in appropriate maternity unit</a:t>
          </a:r>
        </a:p>
      </dgm:t>
    </dgm:pt>
    <dgm:pt modelId="{F97AA74F-F958-4560-8441-1D5963873098}" type="parTrans" cxnId="{19A72A83-7177-4B25-9846-1086BFDF6B5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Appropriate IUT</a:t>
          </a:r>
        </a:p>
      </dgm:t>
    </dgm:pt>
    <dgm:pt modelId="{E1643E44-4DCA-4BC7-A01A-B12DDBE7D3CF}" type="parTrans" cxnId="{11598B20-FED3-44CA-BBF4-937D0A54DD0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Maternal Chorioamnionitis	</a:t>
          </a:r>
        </a:p>
      </dgm:t>
    </dgm:pt>
    <dgm:pt modelId="{C14A612D-C9B2-44BC-9A3D-01513E60E370}" type="parTrans" cxnId="{2C86B3F6-7EB4-4110-964E-4C06CAD0763A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EB53EA07-0D23-4D1C-97DC-DA59ECACDC3D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Deferred cord clamping</a:t>
          </a:r>
        </a:p>
      </dgm:t>
    </dgm:pt>
    <dgm:pt modelId="{AD44C19A-9547-4792-8875-853767FB9161}" type="parTrans" cxnId="{429D767A-DCBD-4989-870C-938CD9DBF8E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92BF8E3C-6251-4B63-8CDB-A6FA800AFCFA}" type="sibTrans" cxnId="{429D767A-DCBD-4989-870C-938CD9DBF8E8}">
      <dgm:prSet/>
      <dgm:spPr/>
      <dgm:t>
        <a:bodyPr/>
        <a:lstStyle/>
        <a:p>
          <a:endParaRPr lang="en-GB"/>
        </a:p>
      </dgm:t>
    </dgm:pt>
    <dgm:pt modelId="{E5BBD7E7-E01E-4EC5-A32C-B6BFB4CED235}">
      <dgm:prSet phldrT="[Text]"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Immature Germinal Matrix</a:t>
          </a:r>
        </a:p>
      </dgm:t>
    </dgm:pt>
    <dgm:pt modelId="{4257D7FC-C7B5-409C-A9BB-7C05D3023340}" type="parTrans" cxnId="{EEB5601C-DD9A-4343-AA9D-B214D1B53B3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C39D76CD-1689-40D6-8408-2A3B2F857368}" type="sibTrans" cxnId="{EEB5601C-DD9A-4343-AA9D-B214D1B53B3D}">
      <dgm:prSet/>
      <dgm:spPr/>
      <dgm:t>
        <a:bodyPr/>
        <a:lstStyle/>
        <a:p>
          <a:endParaRPr lang="en-GB"/>
        </a:p>
      </dgm:t>
    </dgm:pt>
    <dgm:pt modelId="{534328C8-04A5-49C2-B2DA-F66A5FA66BA4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Haemodynamic stability</a:t>
          </a:r>
        </a:p>
      </dgm:t>
    </dgm:pt>
    <dgm:pt modelId="{38F59D5D-1C26-43AB-8681-7876B7B10819}" type="parTrans" cxnId="{E40DE20E-C02F-4EE0-B62F-DBB59CE8EF21}">
      <dgm:prSet/>
      <dgm:spPr/>
      <dgm:t>
        <a:bodyPr/>
        <a:lstStyle/>
        <a:p>
          <a:endParaRPr lang="en-GB"/>
        </a:p>
      </dgm:t>
    </dgm:pt>
    <dgm:pt modelId="{3457C10E-816F-4A74-B070-69066AC698FD}" type="sibTrans" cxnId="{E40DE20E-C02F-4EE0-B62F-DBB59CE8EF21}">
      <dgm:prSet/>
      <dgm:spPr/>
      <dgm:t>
        <a:bodyPr/>
        <a:lstStyle/>
        <a:p>
          <a:endParaRPr lang="en-GB"/>
        </a:p>
      </dgm:t>
    </dgm:pt>
    <dgm:pt modelId="{6C4A676E-A740-4990-B040-F16AFEEE733D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Optimised ventilation – VG, surfactant, avoid hypocarbia and hypoxia</a:t>
          </a:r>
        </a:p>
      </dgm:t>
    </dgm:pt>
    <dgm:pt modelId="{6F089AA1-4C96-496D-BAF7-9F35D2DCB726}" type="parTrans" cxnId="{83A3A2C1-26D0-4A22-8247-AC32C92E4C22}">
      <dgm:prSet/>
      <dgm:spPr/>
      <dgm:t>
        <a:bodyPr/>
        <a:lstStyle/>
        <a:p>
          <a:endParaRPr lang="en-GB"/>
        </a:p>
      </dgm:t>
    </dgm:pt>
    <dgm:pt modelId="{D6BB2147-7016-4F29-A893-07B844E84E94}" type="sibTrans" cxnId="{83A3A2C1-26D0-4A22-8247-AC32C92E4C22}">
      <dgm:prSet/>
      <dgm:spPr/>
      <dgm:t>
        <a:bodyPr/>
        <a:lstStyle/>
        <a:p>
          <a:endParaRPr lang="en-GB"/>
        </a:p>
      </dgm:t>
    </dgm:pt>
    <dgm:pt modelId="{A02372FE-AE14-41A4-8556-06846D04E020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Full course of antenatal steroids</a:t>
          </a:r>
        </a:p>
      </dgm:t>
    </dgm:pt>
    <dgm:pt modelId="{91DECFB3-7D97-4755-8408-6E0CFF9F3DA4}" type="parTrans" cxnId="{C3544971-2305-4121-82D4-A3842E6D2A67}">
      <dgm:prSet/>
      <dgm:spPr/>
      <dgm:t>
        <a:bodyPr/>
        <a:lstStyle/>
        <a:p>
          <a:endParaRPr lang="en-GB"/>
        </a:p>
      </dgm:t>
    </dgm:pt>
    <dgm:pt modelId="{43709210-B15D-40F7-8B95-DEB5F57A5244}" type="sibTrans" cxnId="{C3544971-2305-4121-82D4-A3842E6D2A67}">
      <dgm:prSet/>
      <dgm:spPr/>
      <dgm:t>
        <a:bodyPr/>
        <a:lstStyle/>
        <a:p>
          <a:endParaRPr lang="en-GB"/>
        </a:p>
      </dgm:t>
    </dgm:pt>
    <dgm:pt modelId="{73705576-03F4-4E5B-8438-B78C2805F101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Avoidance of hyper or hypotension</a:t>
          </a:r>
        </a:p>
      </dgm:t>
    </dgm:pt>
    <dgm:pt modelId="{80BA50BC-EE90-41AB-8608-36078EF5ACFB}" type="parTrans" cxnId="{CD7DB189-E83F-411C-8E83-7CC18FA4774B}">
      <dgm:prSet/>
      <dgm:spPr/>
      <dgm:t>
        <a:bodyPr/>
        <a:lstStyle/>
        <a:p>
          <a:endParaRPr lang="en-GB"/>
        </a:p>
      </dgm:t>
    </dgm:pt>
    <dgm:pt modelId="{BB4AD0D4-C660-4AA1-AA48-1F1677EA2F34}" type="sibTrans" cxnId="{CD7DB189-E83F-411C-8E83-7CC18FA4774B}">
      <dgm:prSet/>
      <dgm:spPr/>
      <dgm:t>
        <a:bodyPr/>
        <a:lstStyle/>
        <a:p>
          <a:endParaRPr lang="en-GB"/>
        </a:p>
      </dgm:t>
    </dgm:pt>
    <dgm:pt modelId="{9522FBAA-3576-4F71-AC0D-66832A2DA7A7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GB" dirty="0"/>
            <a:t>Monitoring for maternal symptoms and appropriate management</a:t>
          </a:r>
        </a:p>
      </dgm:t>
    </dgm:pt>
    <dgm:pt modelId="{94E3B9C5-1FB3-4A74-B4BE-81C26645FFD7}" type="parTrans" cxnId="{59633C0E-9F6C-4D21-99A6-A5653A8F0894}">
      <dgm:prSet/>
      <dgm:spPr/>
      <dgm:t>
        <a:bodyPr/>
        <a:lstStyle/>
        <a:p>
          <a:endParaRPr lang="en-GB"/>
        </a:p>
      </dgm:t>
    </dgm:pt>
    <dgm:pt modelId="{78BC662D-6F37-48D2-B554-8534D42CB0A5}" type="sibTrans" cxnId="{59633C0E-9F6C-4D21-99A6-A5653A8F0894}">
      <dgm:prSet/>
      <dgm:spPr/>
      <dgm:t>
        <a:bodyPr/>
        <a:lstStyle/>
        <a:p>
          <a:endParaRPr lang="en-GB"/>
        </a:p>
      </dgm:t>
    </dgm:pt>
    <dgm:pt modelId="{A5B18182-7BA2-4823-BA31-4E9A351FF486}">
      <dgm:prSet phldrT="[Text]"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Altered cerebral blood flow</a:t>
          </a:r>
        </a:p>
      </dgm:t>
    </dgm:pt>
    <dgm:pt modelId="{B679E0DD-9D9B-4B17-BD0C-5F1BE4C9BEAA}" type="parTrans" cxnId="{B9D9F16E-2EA4-4888-AD54-AA72D4537211}">
      <dgm:prSet/>
      <dgm:spPr/>
      <dgm:t>
        <a:bodyPr/>
        <a:lstStyle/>
        <a:p>
          <a:endParaRPr lang="en-GB"/>
        </a:p>
      </dgm:t>
    </dgm:pt>
    <dgm:pt modelId="{EA1F0538-7983-4508-BA6F-5594F3E429D4}" type="sibTrans" cxnId="{B9D9F16E-2EA4-4888-AD54-AA72D4537211}">
      <dgm:prSet/>
      <dgm:spPr/>
      <dgm:t>
        <a:bodyPr/>
        <a:lstStyle/>
        <a:p>
          <a:endParaRPr lang="en-GB"/>
        </a:p>
      </dgm:t>
    </dgm:pt>
    <dgm:pt modelId="{D868D0E2-8A3A-47A3-BD4E-1EBA609979D8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Midline position, head elevated</a:t>
          </a:r>
        </a:p>
      </dgm:t>
    </dgm:pt>
    <dgm:pt modelId="{55622C02-A993-407C-8B18-18DDE223D22B}" type="parTrans" cxnId="{4590CF2C-0A0E-401A-A22E-C967B29F6542}">
      <dgm:prSet/>
      <dgm:spPr/>
      <dgm:t>
        <a:bodyPr/>
        <a:lstStyle/>
        <a:p>
          <a:endParaRPr lang="en-GB"/>
        </a:p>
      </dgm:t>
    </dgm:pt>
    <dgm:pt modelId="{57F57EB2-E7ED-4F38-894C-AD14E5AD50CA}" type="sibTrans" cxnId="{4590CF2C-0A0E-401A-A22E-C967B29F6542}">
      <dgm:prSet/>
      <dgm:spPr/>
      <dgm:t>
        <a:bodyPr/>
        <a:lstStyle/>
        <a:p>
          <a:endParaRPr lang="en-GB"/>
        </a:p>
      </dgm:t>
    </dgm:pt>
    <dgm:pt modelId="{6EB2B259-4381-4917-9E46-F3F0900A60E7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Careful handling</a:t>
          </a:r>
        </a:p>
      </dgm:t>
    </dgm:pt>
    <dgm:pt modelId="{09491A01-74FE-43EE-AC51-6381F096439C}" type="parTrans" cxnId="{8A979444-84DC-43CC-8B1C-27B9DB5AC575}">
      <dgm:prSet/>
      <dgm:spPr/>
      <dgm:t>
        <a:bodyPr/>
        <a:lstStyle/>
        <a:p>
          <a:endParaRPr lang="en-GB"/>
        </a:p>
      </dgm:t>
    </dgm:pt>
    <dgm:pt modelId="{D997C183-0950-4907-AB31-35D6B4C42B3E}" type="sibTrans" cxnId="{8A979444-84DC-43CC-8B1C-27B9DB5AC575}">
      <dgm:prSet/>
      <dgm:spPr/>
      <dgm:t>
        <a:bodyPr/>
        <a:lstStyle/>
        <a:p>
          <a:endParaRPr lang="en-GB"/>
        </a:p>
      </dgm:t>
    </dgm:pt>
    <dgm:pt modelId="{5E35065A-ED73-4E7D-82F3-795D29AE9C93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Careful fluid boluses/flushes</a:t>
          </a:r>
        </a:p>
      </dgm:t>
    </dgm:pt>
    <dgm:pt modelId="{C633D9DA-CD01-4841-8B3E-5313EDCED458}" type="parTrans" cxnId="{6E02AF8F-1169-476B-93E3-2C18BBAF01EE}">
      <dgm:prSet/>
      <dgm:spPr/>
      <dgm:t>
        <a:bodyPr/>
        <a:lstStyle/>
        <a:p>
          <a:endParaRPr lang="en-GB"/>
        </a:p>
      </dgm:t>
    </dgm:pt>
    <dgm:pt modelId="{EDF82F7A-5CDC-4A52-9EE9-6B9C57C973A0}" type="sibTrans" cxnId="{6E02AF8F-1169-476B-93E3-2C18BBAF01EE}">
      <dgm:prSet/>
      <dgm:spPr/>
      <dgm:t>
        <a:bodyPr/>
        <a:lstStyle/>
        <a:p>
          <a:endParaRPr lang="en-GB"/>
        </a:p>
      </dgm:t>
    </dgm:pt>
    <dgm:pt modelId="{1351D5C7-8AA4-42CE-AE72-0315C0037498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Thermoregulation</a:t>
          </a:r>
        </a:p>
      </dgm:t>
    </dgm:pt>
    <dgm:pt modelId="{1FC82B9F-70A5-44D4-AA1E-BED3C9D57BAE}" type="parTrans" cxnId="{01A4F8C2-F857-414E-B9D9-4E88605797AD}">
      <dgm:prSet/>
      <dgm:spPr/>
      <dgm:t>
        <a:bodyPr/>
        <a:lstStyle/>
        <a:p>
          <a:endParaRPr lang="en-GB"/>
        </a:p>
      </dgm:t>
    </dgm:pt>
    <dgm:pt modelId="{22FF9A61-2F65-42CC-AFEE-7C9F87E1ED65}" type="sibTrans" cxnId="{01A4F8C2-F857-414E-B9D9-4E88605797AD}">
      <dgm:prSet/>
      <dgm:spPr/>
      <dgm:t>
        <a:bodyPr/>
        <a:lstStyle/>
        <a:p>
          <a:endParaRPr lang="en-GB"/>
        </a:p>
      </dgm:t>
    </dgm:pt>
    <dgm:pt modelId="{B8688DDE-8331-4854-9462-1D6AD7605450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Pain, light and sound management</a:t>
          </a:r>
        </a:p>
      </dgm:t>
    </dgm:pt>
    <dgm:pt modelId="{418E9D33-F9A7-4C6E-857A-97E49A1216CF}" type="parTrans" cxnId="{630103E9-6715-47B0-87BC-EAA6FEAD1A6E}">
      <dgm:prSet/>
      <dgm:spPr/>
      <dgm:t>
        <a:bodyPr/>
        <a:lstStyle/>
        <a:p>
          <a:endParaRPr lang="en-GB"/>
        </a:p>
      </dgm:t>
    </dgm:pt>
    <dgm:pt modelId="{6030608D-AB26-4022-B1BB-E4B3764D47B7}" type="sibTrans" cxnId="{630103E9-6715-47B0-87BC-EAA6FEAD1A6E}">
      <dgm:prSet/>
      <dgm:spPr/>
      <dgm:t>
        <a:bodyPr/>
        <a:lstStyle/>
        <a:p>
          <a:endParaRPr lang="en-GB"/>
        </a:p>
      </dgm:t>
    </dgm:pt>
    <dgm:pt modelId="{F335505E-C4C6-48DF-ADEF-0C6CAB2FCE67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Magnesium Sulphate</a:t>
          </a:r>
        </a:p>
      </dgm:t>
    </dgm:pt>
    <dgm:pt modelId="{768191C6-0619-4345-88B2-2063BB5C511E}" type="parTrans" cxnId="{F707B565-6268-42D9-A0F3-A85D218DA18E}">
      <dgm:prSet/>
      <dgm:spPr/>
      <dgm:t>
        <a:bodyPr/>
        <a:lstStyle/>
        <a:p>
          <a:endParaRPr lang="en-GB"/>
        </a:p>
      </dgm:t>
    </dgm:pt>
    <dgm:pt modelId="{C3029BAA-EC8C-4326-92B5-20945E8E4C78}" type="sibTrans" cxnId="{F707B565-6268-42D9-A0F3-A85D218DA18E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421887" custScaleY="44166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5"/>
      <dgm:spPr/>
    </dgm:pt>
    <dgm:pt modelId="{F957851E-5FA4-483E-8C7B-166EED602DAB}" type="pres">
      <dgm:prSet presAssocID="{F97AA74F-F958-4560-8441-1D5963873098}" presName="connTx" presStyleLbl="parChTrans1D2" presStyleIdx="0" presStyleCnt="5"/>
      <dgm:spPr/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12"/>
      <dgm:spPr/>
    </dgm:pt>
    <dgm:pt modelId="{3181115D-C26E-4D4E-87E2-0E6E59930CE1}" type="pres">
      <dgm:prSet presAssocID="{E1643E44-4DCA-4BC7-A01A-B12DDBE7D3CF}" presName="connTx" presStyleLbl="parChTrans1D3" presStyleIdx="0" presStyleCnt="12"/>
      <dgm:spPr/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12">
        <dgm:presLayoutVars>
          <dgm:chPref val="3"/>
        </dgm:presLayoutVars>
      </dgm:prSet>
      <dgm:spPr>
        <a:prstGeom prst="roundRect">
          <a:avLst/>
        </a:prstGeom>
      </dgm:spPr>
    </dgm:pt>
    <dgm:pt modelId="{5A75B399-6072-4CDC-A536-A165C0E0ACB9}" type="pres">
      <dgm:prSet presAssocID="{966D9D59-3225-4998-8AB8-03DDB048ECC1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5"/>
      <dgm:spPr/>
    </dgm:pt>
    <dgm:pt modelId="{4CA3D8CE-0201-445A-9892-3A65CBF57928}" type="pres">
      <dgm:prSet presAssocID="{C14A612D-C9B2-44BC-9A3D-01513E60E370}" presName="connTx" presStyleLbl="parChTrans1D2" presStyleIdx="1" presStyleCnt="5"/>
      <dgm:spPr/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5" custScaleY="84103">
        <dgm:presLayoutVars>
          <dgm:chPref val="3"/>
        </dgm:presLayoutVars>
      </dgm:prSet>
      <dgm:spPr>
        <a:prstGeom prst="roundRect">
          <a:avLst/>
        </a:prstGeom>
      </dgm:spPr>
    </dgm:pt>
    <dgm:pt modelId="{0959D2B6-3B53-4D55-A0E5-7DCB40EE8022}" type="pres">
      <dgm:prSet presAssocID="{613B9CF7-F2AE-419C-A1FC-A9C2BF02BAD1}" presName="level3hierChild" presStyleCnt="0"/>
      <dgm:spPr/>
    </dgm:pt>
    <dgm:pt modelId="{913FFAAB-A0BC-438C-8635-A6B90DDCC2BF}" type="pres">
      <dgm:prSet presAssocID="{94E3B9C5-1FB3-4A74-B4BE-81C26645FFD7}" presName="conn2-1" presStyleLbl="parChTrans1D3" presStyleIdx="1" presStyleCnt="12"/>
      <dgm:spPr/>
    </dgm:pt>
    <dgm:pt modelId="{3268EBBE-E555-41AE-8BD3-77AF7E14F34B}" type="pres">
      <dgm:prSet presAssocID="{94E3B9C5-1FB3-4A74-B4BE-81C26645FFD7}" presName="connTx" presStyleLbl="parChTrans1D3" presStyleIdx="1" presStyleCnt="12"/>
      <dgm:spPr/>
    </dgm:pt>
    <dgm:pt modelId="{0AFA65E5-84E7-4C95-A5E5-00C05DE064B6}" type="pres">
      <dgm:prSet presAssocID="{9522FBAA-3576-4F71-AC0D-66832A2DA7A7}" presName="root2" presStyleCnt="0"/>
      <dgm:spPr/>
    </dgm:pt>
    <dgm:pt modelId="{0E2010AF-C834-445B-B91C-BFC29CA920E8}" type="pres">
      <dgm:prSet presAssocID="{9522FBAA-3576-4F71-AC0D-66832A2DA7A7}" presName="LevelTwoTextNode" presStyleLbl="node3" presStyleIdx="1" presStyleCnt="12">
        <dgm:presLayoutVars>
          <dgm:chPref val="3"/>
        </dgm:presLayoutVars>
      </dgm:prSet>
      <dgm:spPr/>
    </dgm:pt>
    <dgm:pt modelId="{1F6E45A8-9CF0-430D-ACEF-8AD3A92FF02A}" type="pres">
      <dgm:prSet presAssocID="{9522FBAA-3576-4F71-AC0D-66832A2DA7A7}" presName="level3hierChild" presStyleCnt="0"/>
      <dgm:spPr/>
    </dgm:pt>
    <dgm:pt modelId="{949A8841-DD32-429A-9EC3-FFEF70001F41}" type="pres">
      <dgm:prSet presAssocID="{B679E0DD-9D9B-4B17-BD0C-5F1BE4C9BEAA}" presName="conn2-1" presStyleLbl="parChTrans1D2" presStyleIdx="2" presStyleCnt="5"/>
      <dgm:spPr/>
    </dgm:pt>
    <dgm:pt modelId="{D260E79E-ADDC-4069-B2BB-CE491C813720}" type="pres">
      <dgm:prSet presAssocID="{B679E0DD-9D9B-4B17-BD0C-5F1BE4C9BEAA}" presName="connTx" presStyleLbl="parChTrans1D2" presStyleIdx="2" presStyleCnt="5"/>
      <dgm:spPr/>
    </dgm:pt>
    <dgm:pt modelId="{3142CF49-9ACE-4068-A127-6AAC994CFC1C}" type="pres">
      <dgm:prSet presAssocID="{A5B18182-7BA2-4823-BA31-4E9A351FF486}" presName="root2" presStyleCnt="0"/>
      <dgm:spPr/>
    </dgm:pt>
    <dgm:pt modelId="{F566D01F-FA9D-4DA6-95D3-BDBFC18ABE87}" type="pres">
      <dgm:prSet presAssocID="{A5B18182-7BA2-4823-BA31-4E9A351FF486}" presName="LevelTwoTextNode" presStyleLbl="node2" presStyleIdx="2" presStyleCnt="5">
        <dgm:presLayoutVars>
          <dgm:chPref val="3"/>
        </dgm:presLayoutVars>
      </dgm:prSet>
      <dgm:spPr/>
    </dgm:pt>
    <dgm:pt modelId="{95411A45-724E-4EAF-97C2-29C7D6248503}" type="pres">
      <dgm:prSet presAssocID="{A5B18182-7BA2-4823-BA31-4E9A351FF486}" presName="level3hierChild" presStyleCnt="0"/>
      <dgm:spPr/>
    </dgm:pt>
    <dgm:pt modelId="{9030041E-1ABA-4FEB-8F18-05465CF8CEDD}" type="pres">
      <dgm:prSet presAssocID="{AD44C19A-9547-4792-8875-853767FB9161}" presName="conn2-1" presStyleLbl="parChTrans1D3" presStyleIdx="2" presStyleCnt="12"/>
      <dgm:spPr/>
    </dgm:pt>
    <dgm:pt modelId="{967B7D71-F676-474E-BDBC-3F4F020599E4}" type="pres">
      <dgm:prSet presAssocID="{AD44C19A-9547-4792-8875-853767FB9161}" presName="connTx" presStyleLbl="parChTrans1D3" presStyleIdx="2" presStyleCnt="12"/>
      <dgm:spPr/>
    </dgm:pt>
    <dgm:pt modelId="{596948F4-54C6-4230-B89A-6AE12BF8B654}" type="pres">
      <dgm:prSet presAssocID="{EB53EA07-0D23-4D1C-97DC-DA59ECACDC3D}" presName="root2" presStyleCnt="0"/>
      <dgm:spPr/>
    </dgm:pt>
    <dgm:pt modelId="{83D12D3C-5D5F-4B3E-96D8-ACA58243AF26}" type="pres">
      <dgm:prSet presAssocID="{EB53EA07-0D23-4D1C-97DC-DA59ECACDC3D}" presName="LevelTwoTextNode" presStyleLbl="node3" presStyleIdx="2" presStyleCnt="12">
        <dgm:presLayoutVars>
          <dgm:chPref val="3"/>
        </dgm:presLayoutVars>
      </dgm:prSet>
      <dgm:spPr>
        <a:prstGeom prst="roundRect">
          <a:avLst/>
        </a:prstGeom>
      </dgm:spPr>
    </dgm:pt>
    <dgm:pt modelId="{CB8B470F-2E1E-46AE-B364-85AE21FD3220}" type="pres">
      <dgm:prSet presAssocID="{EB53EA07-0D23-4D1C-97DC-DA59ECACDC3D}" presName="level3hierChild" presStyleCnt="0"/>
      <dgm:spPr/>
    </dgm:pt>
    <dgm:pt modelId="{EF96A034-87DD-4141-8147-22A67EEE053C}" type="pres">
      <dgm:prSet presAssocID="{55622C02-A993-407C-8B18-18DDE223D22B}" presName="conn2-1" presStyleLbl="parChTrans1D3" presStyleIdx="3" presStyleCnt="12"/>
      <dgm:spPr/>
    </dgm:pt>
    <dgm:pt modelId="{CA6566B3-7F06-486D-9D94-282A6C594AA4}" type="pres">
      <dgm:prSet presAssocID="{55622C02-A993-407C-8B18-18DDE223D22B}" presName="connTx" presStyleLbl="parChTrans1D3" presStyleIdx="3" presStyleCnt="12"/>
      <dgm:spPr/>
    </dgm:pt>
    <dgm:pt modelId="{590CBFD1-F22C-450E-A84C-F6B9BCC2E321}" type="pres">
      <dgm:prSet presAssocID="{D868D0E2-8A3A-47A3-BD4E-1EBA609979D8}" presName="root2" presStyleCnt="0"/>
      <dgm:spPr/>
    </dgm:pt>
    <dgm:pt modelId="{D6EFAA28-9E37-477E-9D76-40163AEED0B8}" type="pres">
      <dgm:prSet presAssocID="{D868D0E2-8A3A-47A3-BD4E-1EBA609979D8}" presName="LevelTwoTextNode" presStyleLbl="node3" presStyleIdx="3" presStyleCnt="12">
        <dgm:presLayoutVars>
          <dgm:chPref val="3"/>
        </dgm:presLayoutVars>
      </dgm:prSet>
      <dgm:spPr/>
    </dgm:pt>
    <dgm:pt modelId="{C8CD4309-CB7D-46C4-83F1-15DDF010BAFC}" type="pres">
      <dgm:prSet presAssocID="{D868D0E2-8A3A-47A3-BD4E-1EBA609979D8}" presName="level3hierChild" presStyleCnt="0"/>
      <dgm:spPr/>
    </dgm:pt>
    <dgm:pt modelId="{243A92C9-E363-4B91-AAE8-2FD9435ED39D}" type="pres">
      <dgm:prSet presAssocID="{09491A01-74FE-43EE-AC51-6381F096439C}" presName="conn2-1" presStyleLbl="parChTrans1D3" presStyleIdx="4" presStyleCnt="12"/>
      <dgm:spPr/>
    </dgm:pt>
    <dgm:pt modelId="{E7B70003-2AB4-41E8-911B-9EBB7CCBC129}" type="pres">
      <dgm:prSet presAssocID="{09491A01-74FE-43EE-AC51-6381F096439C}" presName="connTx" presStyleLbl="parChTrans1D3" presStyleIdx="4" presStyleCnt="12"/>
      <dgm:spPr/>
    </dgm:pt>
    <dgm:pt modelId="{13F1B4A7-5938-4A8E-B710-461F16B2D16E}" type="pres">
      <dgm:prSet presAssocID="{6EB2B259-4381-4917-9E46-F3F0900A60E7}" presName="root2" presStyleCnt="0"/>
      <dgm:spPr/>
    </dgm:pt>
    <dgm:pt modelId="{B812C3C9-0B1F-44F0-A472-287780A3AF81}" type="pres">
      <dgm:prSet presAssocID="{6EB2B259-4381-4917-9E46-F3F0900A60E7}" presName="LevelTwoTextNode" presStyleLbl="node3" presStyleIdx="4" presStyleCnt="12">
        <dgm:presLayoutVars>
          <dgm:chPref val="3"/>
        </dgm:presLayoutVars>
      </dgm:prSet>
      <dgm:spPr/>
    </dgm:pt>
    <dgm:pt modelId="{AE07C992-F50D-4F33-8111-0A293E30B187}" type="pres">
      <dgm:prSet presAssocID="{6EB2B259-4381-4917-9E46-F3F0900A60E7}" presName="level3hierChild" presStyleCnt="0"/>
      <dgm:spPr/>
    </dgm:pt>
    <dgm:pt modelId="{472AD9A4-4982-4418-9DF6-18D1608A2B90}" type="pres">
      <dgm:prSet presAssocID="{C633D9DA-CD01-4841-8B3E-5313EDCED458}" presName="conn2-1" presStyleLbl="parChTrans1D3" presStyleIdx="5" presStyleCnt="12"/>
      <dgm:spPr/>
    </dgm:pt>
    <dgm:pt modelId="{611CB746-DC29-42E6-9244-6CCDC0AB2052}" type="pres">
      <dgm:prSet presAssocID="{C633D9DA-CD01-4841-8B3E-5313EDCED458}" presName="connTx" presStyleLbl="parChTrans1D3" presStyleIdx="5" presStyleCnt="12"/>
      <dgm:spPr/>
    </dgm:pt>
    <dgm:pt modelId="{E05EC6E0-9AA0-4306-945A-89D04BD56B46}" type="pres">
      <dgm:prSet presAssocID="{5E35065A-ED73-4E7D-82F3-795D29AE9C93}" presName="root2" presStyleCnt="0"/>
      <dgm:spPr/>
    </dgm:pt>
    <dgm:pt modelId="{38B07A7B-292D-4D24-9CD0-90EF0CDD5A71}" type="pres">
      <dgm:prSet presAssocID="{5E35065A-ED73-4E7D-82F3-795D29AE9C93}" presName="LevelTwoTextNode" presStyleLbl="node3" presStyleIdx="5" presStyleCnt="12">
        <dgm:presLayoutVars>
          <dgm:chPref val="3"/>
        </dgm:presLayoutVars>
      </dgm:prSet>
      <dgm:spPr/>
    </dgm:pt>
    <dgm:pt modelId="{728D06E9-C2D5-4E18-9F0F-7302D4B3B280}" type="pres">
      <dgm:prSet presAssocID="{5E35065A-ED73-4E7D-82F3-795D29AE9C93}" presName="level3hierChild" presStyleCnt="0"/>
      <dgm:spPr/>
    </dgm:pt>
    <dgm:pt modelId="{CBF1082B-AB26-4009-94C1-0F6894E64B45}" type="pres">
      <dgm:prSet presAssocID="{4257D7FC-C7B5-409C-A9BB-7C05D3023340}" presName="conn2-1" presStyleLbl="parChTrans1D2" presStyleIdx="3" presStyleCnt="5"/>
      <dgm:spPr/>
    </dgm:pt>
    <dgm:pt modelId="{79DC01C0-FC89-43F2-A015-7FFF31394824}" type="pres">
      <dgm:prSet presAssocID="{4257D7FC-C7B5-409C-A9BB-7C05D3023340}" presName="connTx" presStyleLbl="parChTrans1D2" presStyleIdx="3" presStyleCnt="5"/>
      <dgm:spPr/>
    </dgm:pt>
    <dgm:pt modelId="{9D2CEA01-2B2A-4670-A440-85FD0B983316}" type="pres">
      <dgm:prSet presAssocID="{E5BBD7E7-E01E-4EC5-A32C-B6BFB4CED235}" presName="root2" presStyleCnt="0"/>
      <dgm:spPr/>
    </dgm:pt>
    <dgm:pt modelId="{D4DAEB71-1AA7-4037-85FF-293DB3909801}" type="pres">
      <dgm:prSet presAssocID="{E5BBD7E7-E01E-4EC5-A32C-B6BFB4CED235}" presName="LevelTwoTextNode" presStyleLbl="node2" presStyleIdx="3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56CD7DBA-FDD4-4A2D-846C-77C36CA22BA8}" type="pres">
      <dgm:prSet presAssocID="{E5BBD7E7-E01E-4EC5-A32C-B6BFB4CED235}" presName="level3hierChild" presStyleCnt="0"/>
      <dgm:spPr/>
    </dgm:pt>
    <dgm:pt modelId="{BBF78C00-3931-4FD1-A14F-F454840535C9}" type="pres">
      <dgm:prSet presAssocID="{91DECFB3-7D97-4755-8408-6E0CFF9F3DA4}" presName="conn2-1" presStyleLbl="parChTrans1D3" presStyleIdx="6" presStyleCnt="12"/>
      <dgm:spPr/>
    </dgm:pt>
    <dgm:pt modelId="{37814E36-CA0C-4281-B63D-F0A30BF51AE8}" type="pres">
      <dgm:prSet presAssocID="{91DECFB3-7D97-4755-8408-6E0CFF9F3DA4}" presName="connTx" presStyleLbl="parChTrans1D3" presStyleIdx="6" presStyleCnt="12"/>
      <dgm:spPr/>
    </dgm:pt>
    <dgm:pt modelId="{25F99E5F-6F66-4330-963E-67B459B49208}" type="pres">
      <dgm:prSet presAssocID="{A02372FE-AE14-41A4-8556-06846D04E020}" presName="root2" presStyleCnt="0"/>
      <dgm:spPr/>
    </dgm:pt>
    <dgm:pt modelId="{1F9E5D8D-96A6-499C-9EA1-05D873C38332}" type="pres">
      <dgm:prSet presAssocID="{A02372FE-AE14-41A4-8556-06846D04E020}" presName="LevelTwoTextNode" presStyleLbl="node3" presStyleIdx="6" presStyleCnt="12">
        <dgm:presLayoutVars>
          <dgm:chPref val="3"/>
        </dgm:presLayoutVars>
      </dgm:prSet>
      <dgm:spPr/>
    </dgm:pt>
    <dgm:pt modelId="{8C066D97-9D87-4958-82B9-CE59EC228F9D}" type="pres">
      <dgm:prSet presAssocID="{A02372FE-AE14-41A4-8556-06846D04E020}" presName="level3hierChild" presStyleCnt="0"/>
      <dgm:spPr/>
    </dgm:pt>
    <dgm:pt modelId="{0F826D04-AE67-4816-8F3E-DC5A4978E67C}" type="pres">
      <dgm:prSet presAssocID="{768191C6-0619-4345-88B2-2063BB5C511E}" presName="conn2-1" presStyleLbl="parChTrans1D3" presStyleIdx="7" presStyleCnt="12"/>
      <dgm:spPr/>
    </dgm:pt>
    <dgm:pt modelId="{D9B5E0A0-5555-443F-A360-1956EF85719A}" type="pres">
      <dgm:prSet presAssocID="{768191C6-0619-4345-88B2-2063BB5C511E}" presName="connTx" presStyleLbl="parChTrans1D3" presStyleIdx="7" presStyleCnt="12"/>
      <dgm:spPr/>
    </dgm:pt>
    <dgm:pt modelId="{E8503FF3-02A6-42F5-9F2F-2E69548DF450}" type="pres">
      <dgm:prSet presAssocID="{F335505E-C4C6-48DF-ADEF-0C6CAB2FCE67}" presName="root2" presStyleCnt="0"/>
      <dgm:spPr/>
    </dgm:pt>
    <dgm:pt modelId="{0FF4D382-7B10-448D-8726-8EEDDAEEBBEA}" type="pres">
      <dgm:prSet presAssocID="{F335505E-C4C6-48DF-ADEF-0C6CAB2FCE67}" presName="LevelTwoTextNode" presStyleLbl="node3" presStyleIdx="7" presStyleCnt="12">
        <dgm:presLayoutVars>
          <dgm:chPref val="3"/>
        </dgm:presLayoutVars>
      </dgm:prSet>
      <dgm:spPr/>
    </dgm:pt>
    <dgm:pt modelId="{69414B9D-D72F-4CAA-A82F-2BE7B2B54E63}" type="pres">
      <dgm:prSet presAssocID="{F335505E-C4C6-48DF-ADEF-0C6CAB2FCE67}" presName="level3hierChild" presStyleCnt="0"/>
      <dgm:spPr/>
    </dgm:pt>
    <dgm:pt modelId="{BC3941BB-038C-4D9F-9A72-EA024211BECC}" type="pres">
      <dgm:prSet presAssocID="{38F59D5D-1C26-43AB-8681-7876B7B10819}" presName="conn2-1" presStyleLbl="parChTrans1D2" presStyleIdx="4" presStyleCnt="5"/>
      <dgm:spPr/>
    </dgm:pt>
    <dgm:pt modelId="{EB019971-3BE3-480B-9398-515CE091B96E}" type="pres">
      <dgm:prSet presAssocID="{38F59D5D-1C26-43AB-8681-7876B7B10819}" presName="connTx" presStyleLbl="parChTrans1D2" presStyleIdx="4" presStyleCnt="5"/>
      <dgm:spPr/>
    </dgm:pt>
    <dgm:pt modelId="{0DCD41A5-339A-49A7-A5B1-372235A0CCC0}" type="pres">
      <dgm:prSet presAssocID="{534328C8-04A5-49C2-B2DA-F66A5FA66BA4}" presName="root2" presStyleCnt="0"/>
      <dgm:spPr/>
    </dgm:pt>
    <dgm:pt modelId="{A767F701-EAB2-4B81-91C5-4BE6B477ADDE}" type="pres">
      <dgm:prSet presAssocID="{534328C8-04A5-49C2-B2DA-F66A5FA66BA4}" presName="LevelTwoTextNode" presStyleLbl="node2" presStyleIdx="4" presStyleCnt="5">
        <dgm:presLayoutVars>
          <dgm:chPref val="3"/>
        </dgm:presLayoutVars>
      </dgm:prSet>
      <dgm:spPr/>
    </dgm:pt>
    <dgm:pt modelId="{BC82A05E-2CFB-4EA3-AB9A-2F2B1BFAB7EA}" type="pres">
      <dgm:prSet presAssocID="{534328C8-04A5-49C2-B2DA-F66A5FA66BA4}" presName="level3hierChild" presStyleCnt="0"/>
      <dgm:spPr/>
    </dgm:pt>
    <dgm:pt modelId="{86B62E5F-F405-42C6-8995-B46AA655939A}" type="pres">
      <dgm:prSet presAssocID="{6F089AA1-4C96-496D-BAF7-9F35D2DCB726}" presName="conn2-1" presStyleLbl="parChTrans1D3" presStyleIdx="8" presStyleCnt="12"/>
      <dgm:spPr/>
    </dgm:pt>
    <dgm:pt modelId="{8505BA47-E61D-4BA7-BB63-3017EA3C5D47}" type="pres">
      <dgm:prSet presAssocID="{6F089AA1-4C96-496D-BAF7-9F35D2DCB726}" presName="connTx" presStyleLbl="parChTrans1D3" presStyleIdx="8" presStyleCnt="12"/>
      <dgm:spPr/>
    </dgm:pt>
    <dgm:pt modelId="{B0A3FDAD-A600-498F-8CA8-C385BAD7F13B}" type="pres">
      <dgm:prSet presAssocID="{6C4A676E-A740-4990-B040-F16AFEEE733D}" presName="root2" presStyleCnt="0"/>
      <dgm:spPr/>
    </dgm:pt>
    <dgm:pt modelId="{86D77745-094E-4DE6-B2FF-E44EABD2F9BC}" type="pres">
      <dgm:prSet presAssocID="{6C4A676E-A740-4990-B040-F16AFEEE733D}" presName="LevelTwoTextNode" presStyleLbl="node3" presStyleIdx="8" presStyleCnt="12">
        <dgm:presLayoutVars>
          <dgm:chPref val="3"/>
        </dgm:presLayoutVars>
      </dgm:prSet>
      <dgm:spPr/>
    </dgm:pt>
    <dgm:pt modelId="{84DF4391-B6C4-4606-81E6-0A57CC691260}" type="pres">
      <dgm:prSet presAssocID="{6C4A676E-A740-4990-B040-F16AFEEE733D}" presName="level3hierChild" presStyleCnt="0"/>
      <dgm:spPr/>
    </dgm:pt>
    <dgm:pt modelId="{FF964B05-F25D-4ED6-A9A4-F4DC29F79C98}" type="pres">
      <dgm:prSet presAssocID="{80BA50BC-EE90-41AB-8608-36078EF5ACFB}" presName="conn2-1" presStyleLbl="parChTrans1D3" presStyleIdx="9" presStyleCnt="12"/>
      <dgm:spPr/>
    </dgm:pt>
    <dgm:pt modelId="{AA066137-5CA7-4DEF-BB98-44A91728A612}" type="pres">
      <dgm:prSet presAssocID="{80BA50BC-EE90-41AB-8608-36078EF5ACFB}" presName="connTx" presStyleLbl="parChTrans1D3" presStyleIdx="9" presStyleCnt="12"/>
      <dgm:spPr/>
    </dgm:pt>
    <dgm:pt modelId="{0EA7300F-1754-4A36-B206-C060625E5830}" type="pres">
      <dgm:prSet presAssocID="{73705576-03F4-4E5B-8438-B78C2805F101}" presName="root2" presStyleCnt="0"/>
      <dgm:spPr/>
    </dgm:pt>
    <dgm:pt modelId="{69206B09-BCE3-410D-BBB1-942B029CF40D}" type="pres">
      <dgm:prSet presAssocID="{73705576-03F4-4E5B-8438-B78C2805F101}" presName="LevelTwoTextNode" presStyleLbl="node3" presStyleIdx="9" presStyleCnt="12">
        <dgm:presLayoutVars>
          <dgm:chPref val="3"/>
        </dgm:presLayoutVars>
      </dgm:prSet>
      <dgm:spPr/>
    </dgm:pt>
    <dgm:pt modelId="{4419C1C9-DBF5-4542-8321-24386A54678B}" type="pres">
      <dgm:prSet presAssocID="{73705576-03F4-4E5B-8438-B78C2805F101}" presName="level3hierChild" presStyleCnt="0"/>
      <dgm:spPr/>
    </dgm:pt>
    <dgm:pt modelId="{F4D59A01-E09B-4CD2-AE49-C8BF0C0F1938}" type="pres">
      <dgm:prSet presAssocID="{1FC82B9F-70A5-44D4-AA1E-BED3C9D57BAE}" presName="conn2-1" presStyleLbl="parChTrans1D3" presStyleIdx="10" presStyleCnt="12"/>
      <dgm:spPr/>
    </dgm:pt>
    <dgm:pt modelId="{BE8E4CB0-0E65-4967-8F3E-16402F843A3B}" type="pres">
      <dgm:prSet presAssocID="{1FC82B9F-70A5-44D4-AA1E-BED3C9D57BAE}" presName="connTx" presStyleLbl="parChTrans1D3" presStyleIdx="10" presStyleCnt="12"/>
      <dgm:spPr/>
    </dgm:pt>
    <dgm:pt modelId="{6F7AD514-AA94-402B-A9E6-3C5149906258}" type="pres">
      <dgm:prSet presAssocID="{1351D5C7-8AA4-42CE-AE72-0315C0037498}" presName="root2" presStyleCnt="0"/>
      <dgm:spPr/>
    </dgm:pt>
    <dgm:pt modelId="{C90984E1-CDFC-45EE-ABB8-601C3FA80A24}" type="pres">
      <dgm:prSet presAssocID="{1351D5C7-8AA4-42CE-AE72-0315C0037498}" presName="LevelTwoTextNode" presStyleLbl="node3" presStyleIdx="10" presStyleCnt="12">
        <dgm:presLayoutVars>
          <dgm:chPref val="3"/>
        </dgm:presLayoutVars>
      </dgm:prSet>
      <dgm:spPr/>
    </dgm:pt>
    <dgm:pt modelId="{101E9D16-B96C-4E51-AB1D-4728288C7E7D}" type="pres">
      <dgm:prSet presAssocID="{1351D5C7-8AA4-42CE-AE72-0315C0037498}" presName="level3hierChild" presStyleCnt="0"/>
      <dgm:spPr/>
    </dgm:pt>
    <dgm:pt modelId="{9AA4AF25-8B32-48FC-BA8A-279382A32B8C}" type="pres">
      <dgm:prSet presAssocID="{418E9D33-F9A7-4C6E-857A-97E49A1216CF}" presName="conn2-1" presStyleLbl="parChTrans1D3" presStyleIdx="11" presStyleCnt="12"/>
      <dgm:spPr/>
    </dgm:pt>
    <dgm:pt modelId="{6095D879-AAF9-4FA7-98B1-83DB27B3EE29}" type="pres">
      <dgm:prSet presAssocID="{418E9D33-F9A7-4C6E-857A-97E49A1216CF}" presName="connTx" presStyleLbl="parChTrans1D3" presStyleIdx="11" presStyleCnt="12"/>
      <dgm:spPr/>
    </dgm:pt>
    <dgm:pt modelId="{5EA81470-43A2-4A97-B84D-B495F03753BE}" type="pres">
      <dgm:prSet presAssocID="{B8688DDE-8331-4854-9462-1D6AD7605450}" presName="root2" presStyleCnt="0"/>
      <dgm:spPr/>
    </dgm:pt>
    <dgm:pt modelId="{C1D7B810-6482-45F8-9DDF-D169F3AE11C9}" type="pres">
      <dgm:prSet presAssocID="{B8688DDE-8331-4854-9462-1D6AD7605450}" presName="LevelTwoTextNode" presStyleLbl="node3" presStyleIdx="11" presStyleCnt="12">
        <dgm:presLayoutVars>
          <dgm:chPref val="3"/>
        </dgm:presLayoutVars>
      </dgm:prSet>
      <dgm:spPr/>
    </dgm:pt>
    <dgm:pt modelId="{4AC0E9A1-5B7D-4259-A3A7-CC40BEE160A8}" type="pres">
      <dgm:prSet presAssocID="{B8688DDE-8331-4854-9462-1D6AD7605450}" presName="level3hierChild" presStyleCnt="0"/>
      <dgm:spPr/>
    </dgm:pt>
  </dgm:ptLst>
  <dgm:cxnLst>
    <dgm:cxn modelId="{F4A83105-38F4-4F61-A7AA-BC46D964A8EC}" type="presOf" srcId="{C14A612D-C9B2-44BC-9A3D-01513E60E370}" destId="{4CA3D8CE-0201-445A-9892-3A65CBF57928}" srcOrd="1" destOrd="0" presId="urn:microsoft.com/office/officeart/2008/layout/HorizontalMultiLevelHierarchy"/>
    <dgm:cxn modelId="{59633C0E-9F6C-4D21-99A6-A5653A8F0894}" srcId="{613B9CF7-F2AE-419C-A1FC-A9C2BF02BAD1}" destId="{9522FBAA-3576-4F71-AC0D-66832A2DA7A7}" srcOrd="0" destOrd="0" parTransId="{94E3B9C5-1FB3-4A74-B4BE-81C26645FFD7}" sibTransId="{78BC662D-6F37-48D2-B554-8534D42CB0A5}"/>
    <dgm:cxn modelId="{E40DE20E-C02F-4EE0-B62F-DBB59CE8EF21}" srcId="{4A3C1F13-BB86-444C-94AF-F2502CFF3A28}" destId="{534328C8-04A5-49C2-B2DA-F66A5FA66BA4}" srcOrd="4" destOrd="0" parTransId="{38F59D5D-1C26-43AB-8681-7876B7B10819}" sibTransId="{3457C10E-816F-4A74-B070-69066AC698FD}"/>
    <dgm:cxn modelId="{6656D514-9F51-4BB3-A2CA-DF51F1A1F295}" type="presOf" srcId="{AD44C19A-9547-4792-8875-853767FB9161}" destId="{967B7D71-F676-474E-BDBC-3F4F020599E4}" srcOrd="1" destOrd="0" presId="urn:microsoft.com/office/officeart/2008/layout/HorizontalMultiLevelHierarchy"/>
    <dgm:cxn modelId="{D9AD7917-2F69-4E95-B4FB-A4137409F7E5}" type="presOf" srcId="{94E3B9C5-1FB3-4A74-B4BE-81C26645FFD7}" destId="{913FFAAB-A0BC-438C-8635-A6B90DDCC2BF}" srcOrd="0" destOrd="0" presId="urn:microsoft.com/office/officeart/2008/layout/HorizontalMultiLevelHierarchy"/>
    <dgm:cxn modelId="{6BAFF31B-6A2C-4CF3-91F4-965D8AAD7224}" type="presOf" srcId="{EB53EA07-0D23-4D1C-97DC-DA59ECACDC3D}" destId="{83D12D3C-5D5F-4B3E-96D8-ACA58243AF26}" srcOrd="0" destOrd="0" presId="urn:microsoft.com/office/officeart/2008/layout/HorizontalMultiLevelHierarchy"/>
    <dgm:cxn modelId="{EEB5601C-DD9A-4343-AA9D-B214D1B53B3D}" srcId="{4A3C1F13-BB86-444C-94AF-F2502CFF3A28}" destId="{E5BBD7E7-E01E-4EC5-A32C-B6BFB4CED235}" srcOrd="3" destOrd="0" parTransId="{4257D7FC-C7B5-409C-A9BB-7C05D3023340}" sibTransId="{C39D76CD-1689-40D6-8408-2A3B2F857368}"/>
    <dgm:cxn modelId="{68DFB71D-A2DC-46C5-868F-906A3D1AFD8E}" type="presOf" srcId="{4257D7FC-C7B5-409C-A9BB-7C05D3023340}" destId="{CBF1082B-AB26-4009-94C1-0F6894E64B45}" srcOrd="0" destOrd="0" presId="urn:microsoft.com/office/officeart/2008/layout/HorizontalMultiLevelHierarchy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A24AF420-2558-43A9-84DF-83A33D2C4074}" type="presOf" srcId="{418E9D33-F9A7-4C6E-857A-97E49A1216CF}" destId="{6095D879-AAF9-4FA7-98B1-83DB27B3EE29}" srcOrd="1" destOrd="0" presId="urn:microsoft.com/office/officeart/2008/layout/HorizontalMultiLevelHierarchy"/>
    <dgm:cxn modelId="{4B6A4F24-80D2-496D-92F4-4F25867ABADA}" type="presOf" srcId="{768191C6-0619-4345-88B2-2063BB5C511E}" destId="{D9B5E0A0-5555-443F-A360-1956EF85719A}" srcOrd="1" destOrd="0" presId="urn:microsoft.com/office/officeart/2008/layout/HorizontalMultiLevelHierarchy"/>
    <dgm:cxn modelId="{60365D28-4DB7-45AF-B181-B5DA738DB152}" type="presOf" srcId="{AE315944-3168-4E0E-A637-AFB91A39AFC1}" destId="{CF5CEE62-B934-4D9E-84CB-152EE3946C13}" srcOrd="0" destOrd="0" presId="urn:microsoft.com/office/officeart/2008/layout/HorizontalMultiLevelHierarchy"/>
    <dgm:cxn modelId="{D38E9529-A406-47A0-806C-4F164236FDD8}" type="presOf" srcId="{09491A01-74FE-43EE-AC51-6381F096439C}" destId="{E7B70003-2AB4-41E8-911B-9EBB7CCBC129}" srcOrd="1" destOrd="0" presId="urn:microsoft.com/office/officeart/2008/layout/HorizontalMultiLevelHierarchy"/>
    <dgm:cxn modelId="{4590CF2C-0A0E-401A-A22E-C967B29F6542}" srcId="{A5B18182-7BA2-4823-BA31-4E9A351FF486}" destId="{D868D0E2-8A3A-47A3-BD4E-1EBA609979D8}" srcOrd="1" destOrd="0" parTransId="{55622C02-A993-407C-8B18-18DDE223D22B}" sibTransId="{57F57EB2-E7ED-4F38-894C-AD14E5AD50CA}"/>
    <dgm:cxn modelId="{9DF4702D-5B95-4D5C-A629-6C72E7C6C3EF}" type="presOf" srcId="{C14A612D-C9B2-44BC-9A3D-01513E60E370}" destId="{5B56B3CE-BB89-41AB-A135-F2DE8DD8BF26}" srcOrd="0" destOrd="0" presId="urn:microsoft.com/office/officeart/2008/layout/HorizontalMultiLevelHierarchy"/>
    <dgm:cxn modelId="{56E9202F-F3DD-4BAB-9985-9300134EAD7A}" type="presOf" srcId="{E5BBD7E7-E01E-4EC5-A32C-B6BFB4CED235}" destId="{D4DAEB71-1AA7-4037-85FF-293DB3909801}" srcOrd="0" destOrd="0" presId="urn:microsoft.com/office/officeart/2008/layout/HorizontalMultiLevelHierarchy"/>
    <dgm:cxn modelId="{5BFA5835-0022-4E61-A206-F270BD10C06F}" type="presOf" srcId="{C633D9DA-CD01-4841-8B3E-5313EDCED458}" destId="{611CB746-DC29-42E6-9244-6CCDC0AB2052}" srcOrd="1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DE91A73A-48F2-4363-8BBE-D375CE0B09A2}" type="presOf" srcId="{5E35065A-ED73-4E7D-82F3-795D29AE9C93}" destId="{38B07A7B-292D-4D24-9CD0-90EF0CDD5A71}" srcOrd="0" destOrd="0" presId="urn:microsoft.com/office/officeart/2008/layout/HorizontalMultiLevelHierarchy"/>
    <dgm:cxn modelId="{6294843B-CA83-4837-9715-5FD79A85455C}" type="presOf" srcId="{73705576-03F4-4E5B-8438-B78C2805F101}" destId="{69206B09-BCE3-410D-BBB1-942B029CF40D}" srcOrd="0" destOrd="0" presId="urn:microsoft.com/office/officeart/2008/layout/HorizontalMultiLevelHierarchy"/>
    <dgm:cxn modelId="{613E9C3F-352A-43D9-B1E6-71C2D48FA539}" type="presOf" srcId="{768191C6-0619-4345-88B2-2063BB5C511E}" destId="{0F826D04-AE67-4816-8F3E-DC5A4978E67C}" srcOrd="0" destOrd="0" presId="urn:microsoft.com/office/officeart/2008/layout/HorizontalMultiLevelHierarchy"/>
    <dgm:cxn modelId="{6902825B-A2EB-4D08-AEBC-284A990D8E45}" type="presOf" srcId="{F97AA74F-F958-4560-8441-1D5963873098}" destId="{F957851E-5FA4-483E-8C7B-166EED602DAB}" srcOrd="1" destOrd="0" presId="urn:microsoft.com/office/officeart/2008/layout/HorizontalMultiLevelHierarchy"/>
    <dgm:cxn modelId="{D2280160-09A7-4627-94D7-F6C4641E4F8B}" type="presOf" srcId="{91DECFB3-7D97-4755-8408-6E0CFF9F3DA4}" destId="{BBF78C00-3931-4FD1-A14F-F454840535C9}" srcOrd="0" destOrd="0" presId="urn:microsoft.com/office/officeart/2008/layout/HorizontalMultiLevelHierarchy"/>
    <dgm:cxn modelId="{4F5CEA41-E180-4B18-8F90-89B7B36DD726}" type="presOf" srcId="{80BA50BC-EE90-41AB-8608-36078EF5ACFB}" destId="{AA066137-5CA7-4DEF-BB98-44A91728A612}" srcOrd="1" destOrd="0" presId="urn:microsoft.com/office/officeart/2008/layout/HorizontalMultiLevelHierarchy"/>
    <dgm:cxn modelId="{8A979444-84DC-43CC-8B1C-27B9DB5AC575}" srcId="{A5B18182-7BA2-4823-BA31-4E9A351FF486}" destId="{6EB2B259-4381-4917-9E46-F3F0900A60E7}" srcOrd="2" destOrd="0" parTransId="{09491A01-74FE-43EE-AC51-6381F096439C}" sibTransId="{D997C183-0950-4907-AB31-35D6B4C42B3E}"/>
    <dgm:cxn modelId="{F707B565-6268-42D9-A0F3-A85D218DA18E}" srcId="{E5BBD7E7-E01E-4EC5-A32C-B6BFB4CED235}" destId="{F335505E-C4C6-48DF-ADEF-0C6CAB2FCE67}" srcOrd="1" destOrd="0" parTransId="{768191C6-0619-4345-88B2-2063BB5C511E}" sibTransId="{C3029BAA-EC8C-4326-92B5-20945E8E4C78}"/>
    <dgm:cxn modelId="{3A699E69-302C-49EE-99EE-95F0DF6B0CDA}" type="presOf" srcId="{F97AA74F-F958-4560-8441-1D5963873098}" destId="{E0E8751D-25B0-49F6-8BD6-1AE720FE00F2}" srcOrd="0" destOrd="0" presId="urn:microsoft.com/office/officeart/2008/layout/HorizontalMultiLevelHierarchy"/>
    <dgm:cxn modelId="{7743084A-86B9-48E8-8BC3-D1C73BCEFCCF}" type="presOf" srcId="{E1643E44-4DCA-4BC7-A01A-B12DDBE7D3CF}" destId="{3629C91A-C1EE-43F1-957A-41114723552D}" srcOrd="0" destOrd="0" presId="urn:microsoft.com/office/officeart/2008/layout/HorizontalMultiLevelHierarchy"/>
    <dgm:cxn modelId="{B9D9F16E-2EA4-4888-AD54-AA72D4537211}" srcId="{4A3C1F13-BB86-444C-94AF-F2502CFF3A28}" destId="{A5B18182-7BA2-4823-BA31-4E9A351FF486}" srcOrd="2" destOrd="0" parTransId="{B679E0DD-9D9B-4B17-BD0C-5F1BE4C9BEAA}" sibTransId="{EA1F0538-7983-4508-BA6F-5594F3E429D4}"/>
    <dgm:cxn modelId="{ECFE2A6F-9DED-41CA-98C3-E316F2B7A3DB}" type="presOf" srcId="{6C4A676E-A740-4990-B040-F16AFEEE733D}" destId="{86D77745-094E-4DE6-B2FF-E44EABD2F9BC}" srcOrd="0" destOrd="0" presId="urn:microsoft.com/office/officeart/2008/layout/HorizontalMultiLevelHierarchy"/>
    <dgm:cxn modelId="{F2F13871-E41F-41C9-B937-179A361EEC96}" type="presOf" srcId="{AD44C19A-9547-4792-8875-853767FB9161}" destId="{9030041E-1ABA-4FEB-8F18-05465CF8CEDD}" srcOrd="0" destOrd="0" presId="urn:microsoft.com/office/officeart/2008/layout/HorizontalMultiLevelHierarchy"/>
    <dgm:cxn modelId="{C3544971-2305-4121-82D4-A3842E6D2A67}" srcId="{E5BBD7E7-E01E-4EC5-A32C-B6BFB4CED235}" destId="{A02372FE-AE14-41A4-8556-06846D04E020}" srcOrd="0" destOrd="0" parTransId="{91DECFB3-7D97-4755-8408-6E0CFF9F3DA4}" sibTransId="{43709210-B15D-40F7-8B95-DEB5F57A5244}"/>
    <dgm:cxn modelId="{42B35757-AA97-46B5-A1F2-E8D7FF135426}" type="presOf" srcId="{B679E0DD-9D9B-4B17-BD0C-5F1BE4C9BEAA}" destId="{949A8841-DD32-429A-9EC3-FFEF70001F41}" srcOrd="0" destOrd="0" presId="urn:microsoft.com/office/officeart/2008/layout/HorizontalMultiLevelHierarchy"/>
    <dgm:cxn modelId="{429D767A-DCBD-4989-870C-938CD9DBF8E8}" srcId="{A5B18182-7BA2-4823-BA31-4E9A351FF486}" destId="{EB53EA07-0D23-4D1C-97DC-DA59ECACDC3D}" srcOrd="0" destOrd="0" parTransId="{AD44C19A-9547-4792-8875-853767FB9161}" sibTransId="{92BF8E3C-6251-4B63-8CDB-A6FA800AFCFA}"/>
    <dgm:cxn modelId="{06818982-C52E-4A1D-84E0-FEC3815D70A8}" type="presOf" srcId="{84EAF17B-49DB-443F-898E-06E03ACD2D4E}" destId="{7F206B2F-1739-456D-8CAA-5FDAC3B514FF}" srcOrd="0" destOrd="0" presId="urn:microsoft.com/office/officeart/2008/layout/HorizontalMultiLevelHierarchy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84848786-9E31-4BA6-B6BD-2900FBE50FC4}" type="presOf" srcId="{F335505E-C4C6-48DF-ADEF-0C6CAB2FCE67}" destId="{0FF4D382-7B10-448D-8726-8EEDDAEEBBEA}" srcOrd="0" destOrd="0" presId="urn:microsoft.com/office/officeart/2008/layout/HorizontalMultiLevelHierarchy"/>
    <dgm:cxn modelId="{B6156B88-4045-4FDF-BF27-053F1FD59A44}" type="presOf" srcId="{D868D0E2-8A3A-47A3-BD4E-1EBA609979D8}" destId="{D6EFAA28-9E37-477E-9D76-40163AEED0B8}" srcOrd="0" destOrd="0" presId="urn:microsoft.com/office/officeart/2008/layout/HorizontalMultiLevelHierarchy"/>
    <dgm:cxn modelId="{CD7DB189-E83F-411C-8E83-7CC18FA4774B}" srcId="{534328C8-04A5-49C2-B2DA-F66A5FA66BA4}" destId="{73705576-03F4-4E5B-8438-B78C2805F101}" srcOrd="1" destOrd="0" parTransId="{80BA50BC-EE90-41AB-8608-36078EF5ACFB}" sibTransId="{BB4AD0D4-C660-4AA1-AA48-1F1677EA2F34}"/>
    <dgm:cxn modelId="{6E02AF8F-1169-476B-93E3-2C18BBAF01EE}" srcId="{A5B18182-7BA2-4823-BA31-4E9A351FF486}" destId="{5E35065A-ED73-4E7D-82F3-795D29AE9C93}" srcOrd="3" destOrd="0" parTransId="{C633D9DA-CD01-4841-8B3E-5313EDCED458}" sibTransId="{EDF82F7A-5CDC-4A52-9EE9-6B9C57C973A0}"/>
    <dgm:cxn modelId="{990D5B90-4B56-423F-A059-1745703BDD75}" type="presOf" srcId="{6F089AA1-4C96-496D-BAF7-9F35D2DCB726}" destId="{8505BA47-E61D-4BA7-BB63-3017EA3C5D47}" srcOrd="1" destOrd="0" presId="urn:microsoft.com/office/officeart/2008/layout/HorizontalMultiLevelHierarchy"/>
    <dgm:cxn modelId="{1295ED93-A8CA-46C4-83F1-C6BEFD8D5B36}" type="presOf" srcId="{1351D5C7-8AA4-42CE-AE72-0315C0037498}" destId="{C90984E1-CDFC-45EE-ABB8-601C3FA80A24}" srcOrd="0" destOrd="0" presId="urn:microsoft.com/office/officeart/2008/layout/HorizontalMultiLevelHierarchy"/>
    <dgm:cxn modelId="{F58D5E98-5691-4D70-8E1D-B596504685C2}" type="presOf" srcId="{1FC82B9F-70A5-44D4-AA1E-BED3C9D57BAE}" destId="{BE8E4CB0-0E65-4967-8F3E-16402F843A3B}" srcOrd="1" destOrd="0" presId="urn:microsoft.com/office/officeart/2008/layout/HorizontalMultiLevelHierarchy"/>
    <dgm:cxn modelId="{B5E0D0A8-D879-47D7-997B-830D171676BE}" type="presOf" srcId="{94E3B9C5-1FB3-4A74-B4BE-81C26645FFD7}" destId="{3268EBBE-E555-41AE-8BD3-77AF7E14F34B}" srcOrd="1" destOrd="0" presId="urn:microsoft.com/office/officeart/2008/layout/HorizontalMultiLevelHierarchy"/>
    <dgm:cxn modelId="{862B70AE-E5AB-4C2D-A982-0FD739C40494}" type="presOf" srcId="{613B9CF7-F2AE-419C-A1FC-A9C2BF02BAD1}" destId="{C95986DA-6B69-43E6-8BED-646E4A63B317}" srcOrd="0" destOrd="0" presId="urn:microsoft.com/office/officeart/2008/layout/HorizontalMultiLevelHierarchy"/>
    <dgm:cxn modelId="{516FC7AE-45AD-492A-9610-9F60EB63CC03}" type="presOf" srcId="{9522FBAA-3576-4F71-AC0D-66832A2DA7A7}" destId="{0E2010AF-C834-445B-B91C-BFC29CA920E8}" srcOrd="0" destOrd="0" presId="urn:microsoft.com/office/officeart/2008/layout/HorizontalMultiLevelHierarchy"/>
    <dgm:cxn modelId="{3B3017B0-F77D-4CA9-A8EF-E8A01569F75A}" type="presOf" srcId="{B8688DDE-8331-4854-9462-1D6AD7605450}" destId="{C1D7B810-6482-45F8-9DDF-D169F3AE11C9}" srcOrd="0" destOrd="0" presId="urn:microsoft.com/office/officeart/2008/layout/HorizontalMultiLevelHierarchy"/>
    <dgm:cxn modelId="{483AE8B6-7125-4D63-9619-628B134C2BCF}" type="presOf" srcId="{09491A01-74FE-43EE-AC51-6381F096439C}" destId="{243A92C9-E363-4B91-AAE8-2FD9435ED39D}" srcOrd="0" destOrd="0" presId="urn:microsoft.com/office/officeart/2008/layout/HorizontalMultiLevelHierarchy"/>
    <dgm:cxn modelId="{1E8430BA-5D80-423D-B06F-4FE2ECD8030D}" type="presOf" srcId="{6EB2B259-4381-4917-9E46-F3F0900A60E7}" destId="{B812C3C9-0B1F-44F0-A472-287780A3AF81}" srcOrd="0" destOrd="0" presId="urn:microsoft.com/office/officeart/2008/layout/HorizontalMultiLevelHierarchy"/>
    <dgm:cxn modelId="{2A1C10BD-856B-4715-9115-58CE19120C64}" type="presOf" srcId="{966D9D59-3225-4998-8AB8-03DDB048ECC1}" destId="{698C40A9-F66D-45B9-83BD-8C24309EC503}" srcOrd="0" destOrd="0" presId="urn:microsoft.com/office/officeart/2008/layout/HorizontalMultiLevelHierarchy"/>
    <dgm:cxn modelId="{7CD335BD-1C0D-49FF-BA26-6A10664D2B7F}" type="presOf" srcId="{38F59D5D-1C26-43AB-8681-7876B7B10819}" destId="{EB019971-3BE3-480B-9398-515CE091B96E}" srcOrd="1" destOrd="0" presId="urn:microsoft.com/office/officeart/2008/layout/HorizontalMultiLevelHierarchy"/>
    <dgm:cxn modelId="{83A3A2C1-26D0-4A22-8247-AC32C92E4C22}" srcId="{534328C8-04A5-49C2-B2DA-F66A5FA66BA4}" destId="{6C4A676E-A740-4990-B040-F16AFEEE733D}" srcOrd="0" destOrd="0" parTransId="{6F089AA1-4C96-496D-BAF7-9F35D2DCB726}" sibTransId="{D6BB2147-7016-4F29-A893-07B844E84E94}"/>
    <dgm:cxn modelId="{35BFDFC1-E548-4BAC-95B5-F8C96D7528E7}" type="presOf" srcId="{4A3C1F13-BB86-444C-94AF-F2502CFF3A28}" destId="{31701DDF-4BA4-40CD-93CE-A42E291FC80F}" srcOrd="0" destOrd="0" presId="urn:microsoft.com/office/officeart/2008/layout/HorizontalMultiLevelHierarchy"/>
    <dgm:cxn modelId="{01A4F8C2-F857-414E-B9D9-4E88605797AD}" srcId="{534328C8-04A5-49C2-B2DA-F66A5FA66BA4}" destId="{1351D5C7-8AA4-42CE-AE72-0315C0037498}" srcOrd="2" destOrd="0" parTransId="{1FC82B9F-70A5-44D4-AA1E-BED3C9D57BAE}" sibTransId="{22FF9A61-2F65-42CC-AFEE-7C9F87E1ED65}"/>
    <dgm:cxn modelId="{A84C7FC3-E218-47BA-920C-1B325DF8F261}" type="presOf" srcId="{38F59D5D-1C26-43AB-8681-7876B7B10819}" destId="{BC3941BB-038C-4D9F-9A72-EA024211BECC}" srcOrd="0" destOrd="0" presId="urn:microsoft.com/office/officeart/2008/layout/HorizontalMultiLevelHierarchy"/>
    <dgm:cxn modelId="{EC4600C8-F836-4B6C-93A8-6F0D4643E853}" type="presOf" srcId="{80BA50BC-EE90-41AB-8608-36078EF5ACFB}" destId="{FF964B05-F25D-4ED6-A9A4-F4DC29F79C98}" srcOrd="0" destOrd="0" presId="urn:microsoft.com/office/officeart/2008/layout/HorizontalMultiLevelHierarchy"/>
    <dgm:cxn modelId="{8BAF1ED9-0FE7-4E83-A9FA-42849C4D6C25}" type="presOf" srcId="{A5B18182-7BA2-4823-BA31-4E9A351FF486}" destId="{F566D01F-FA9D-4DA6-95D3-BDBFC18ABE87}" srcOrd="0" destOrd="0" presId="urn:microsoft.com/office/officeart/2008/layout/HorizontalMultiLevelHierarchy"/>
    <dgm:cxn modelId="{FF551DDB-8499-4FE3-9797-35F26391B884}" type="presOf" srcId="{C633D9DA-CD01-4841-8B3E-5313EDCED458}" destId="{472AD9A4-4982-4418-9DF6-18D1608A2B90}" srcOrd="0" destOrd="0" presId="urn:microsoft.com/office/officeart/2008/layout/HorizontalMultiLevelHierarchy"/>
    <dgm:cxn modelId="{A95757DC-0240-4E3B-8829-3C84F4101D5E}" type="presOf" srcId="{418E9D33-F9A7-4C6E-857A-97E49A1216CF}" destId="{9AA4AF25-8B32-48FC-BA8A-279382A32B8C}" srcOrd="0" destOrd="0" presId="urn:microsoft.com/office/officeart/2008/layout/HorizontalMultiLevelHierarchy"/>
    <dgm:cxn modelId="{44EAE0E0-ECFC-4139-ABE1-563583024BA1}" type="presOf" srcId="{B679E0DD-9D9B-4B17-BD0C-5F1BE4C9BEAA}" destId="{D260E79E-ADDC-4069-B2BB-CE491C813720}" srcOrd="1" destOrd="0" presId="urn:microsoft.com/office/officeart/2008/layout/HorizontalMultiLevelHierarchy"/>
    <dgm:cxn modelId="{B39B1DE1-30B2-4939-92A1-63168BBCF667}" type="presOf" srcId="{91DECFB3-7D97-4755-8408-6E0CFF9F3DA4}" destId="{37814E36-CA0C-4281-B63D-F0A30BF51AE8}" srcOrd="1" destOrd="0" presId="urn:microsoft.com/office/officeart/2008/layout/HorizontalMultiLevelHierarchy"/>
    <dgm:cxn modelId="{26977DE3-1E47-41C4-85BA-E716257972D2}" type="presOf" srcId="{6F089AA1-4C96-496D-BAF7-9F35D2DCB726}" destId="{86B62E5F-F405-42C6-8995-B46AA655939A}" srcOrd="0" destOrd="0" presId="urn:microsoft.com/office/officeart/2008/layout/HorizontalMultiLevelHierarchy"/>
    <dgm:cxn modelId="{630103E9-6715-47B0-87BC-EAA6FEAD1A6E}" srcId="{534328C8-04A5-49C2-B2DA-F66A5FA66BA4}" destId="{B8688DDE-8331-4854-9462-1D6AD7605450}" srcOrd="3" destOrd="0" parTransId="{418E9D33-F9A7-4C6E-857A-97E49A1216CF}" sibTransId="{6030608D-AB26-4022-B1BB-E4B3764D47B7}"/>
    <dgm:cxn modelId="{0489F7F1-044C-48E3-A05A-B37EFF772A10}" type="presOf" srcId="{55622C02-A993-407C-8B18-18DDE223D22B}" destId="{EF96A034-87DD-4141-8147-22A67EEE053C}" srcOrd="0" destOrd="0" presId="urn:microsoft.com/office/officeart/2008/layout/HorizontalMultiLevelHierarchy"/>
    <dgm:cxn modelId="{A86D25F4-265D-44F0-84D1-62441E76FC52}" type="presOf" srcId="{E1643E44-4DCA-4BC7-A01A-B12DDBE7D3CF}" destId="{3181115D-C26E-4D4E-87E2-0E6E59930CE1}" srcOrd="1" destOrd="0" presId="urn:microsoft.com/office/officeart/2008/layout/HorizontalMultiLevelHierarchy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02CCA5F8-BB50-468D-9C25-C4C50F5F1D71}" type="presOf" srcId="{A02372FE-AE14-41A4-8556-06846D04E020}" destId="{1F9E5D8D-96A6-499C-9EA1-05D873C38332}" srcOrd="0" destOrd="0" presId="urn:microsoft.com/office/officeart/2008/layout/HorizontalMultiLevelHierarchy"/>
    <dgm:cxn modelId="{AFD9FAF9-6540-43DD-9B19-2584A16F9162}" type="presOf" srcId="{1FC82B9F-70A5-44D4-AA1E-BED3C9D57BAE}" destId="{F4D59A01-E09B-4CD2-AE49-C8BF0C0F1938}" srcOrd="0" destOrd="0" presId="urn:microsoft.com/office/officeart/2008/layout/HorizontalMultiLevelHierarchy"/>
    <dgm:cxn modelId="{5B40E2FA-3326-4DEE-91D5-CCCB31DED241}" type="presOf" srcId="{55622C02-A993-407C-8B18-18DDE223D22B}" destId="{CA6566B3-7F06-486D-9D94-282A6C594AA4}" srcOrd="1" destOrd="0" presId="urn:microsoft.com/office/officeart/2008/layout/HorizontalMultiLevelHierarchy"/>
    <dgm:cxn modelId="{623B2DFF-D3B2-4A13-8AA4-C78DDCAA2822}" type="presOf" srcId="{534328C8-04A5-49C2-B2DA-F66A5FA66BA4}" destId="{A767F701-EAB2-4B81-91C5-4BE6B477ADDE}" srcOrd="0" destOrd="0" presId="urn:microsoft.com/office/officeart/2008/layout/HorizontalMultiLevelHierarchy"/>
    <dgm:cxn modelId="{1AA175FF-84A5-4AC0-8170-0124C9F659A9}" type="presOf" srcId="{4257D7FC-C7B5-409C-A9BB-7C05D3023340}" destId="{79DC01C0-FC89-43F2-A015-7FFF31394824}" srcOrd="1" destOrd="0" presId="urn:microsoft.com/office/officeart/2008/layout/HorizontalMultiLevelHierarchy"/>
    <dgm:cxn modelId="{FC4E0AF9-3C5A-4B42-A9D7-FED391DE2A12}" type="presParOf" srcId="{7F206B2F-1739-456D-8CAA-5FDAC3B514FF}" destId="{EE93EECA-32A5-4AFC-BB8B-C14E5EDCEF2E}" srcOrd="0" destOrd="0" presId="urn:microsoft.com/office/officeart/2008/layout/HorizontalMultiLevelHierarchy"/>
    <dgm:cxn modelId="{EE0CB1D9-B130-4621-B845-D9EB3C1D29FC}" type="presParOf" srcId="{EE93EECA-32A5-4AFC-BB8B-C14E5EDCEF2E}" destId="{31701DDF-4BA4-40CD-93CE-A42E291FC80F}" srcOrd="0" destOrd="0" presId="urn:microsoft.com/office/officeart/2008/layout/HorizontalMultiLevelHierarchy"/>
    <dgm:cxn modelId="{08B0ED10-354B-4E60-ACAC-6397CBBA8293}" type="presParOf" srcId="{EE93EECA-32A5-4AFC-BB8B-C14E5EDCEF2E}" destId="{E5362D07-4858-4A2C-A46A-314E33AF06E1}" srcOrd="1" destOrd="0" presId="urn:microsoft.com/office/officeart/2008/layout/HorizontalMultiLevelHierarchy"/>
    <dgm:cxn modelId="{520A9EBA-8222-48C6-A3ED-390728030DE4}" type="presParOf" srcId="{E5362D07-4858-4A2C-A46A-314E33AF06E1}" destId="{E0E8751D-25B0-49F6-8BD6-1AE720FE00F2}" srcOrd="0" destOrd="0" presId="urn:microsoft.com/office/officeart/2008/layout/HorizontalMultiLevelHierarchy"/>
    <dgm:cxn modelId="{5CB1D2F3-8E00-41DB-8BF7-462128ACD6AF}" type="presParOf" srcId="{E0E8751D-25B0-49F6-8BD6-1AE720FE00F2}" destId="{F957851E-5FA4-483E-8C7B-166EED602DAB}" srcOrd="0" destOrd="0" presId="urn:microsoft.com/office/officeart/2008/layout/HorizontalMultiLevelHierarchy"/>
    <dgm:cxn modelId="{68EADFEC-5BFC-47C9-85BD-3747026C7108}" type="presParOf" srcId="{E5362D07-4858-4A2C-A46A-314E33AF06E1}" destId="{429AFCD0-3988-422C-849C-35254D695D8B}" srcOrd="1" destOrd="0" presId="urn:microsoft.com/office/officeart/2008/layout/HorizontalMultiLevelHierarchy"/>
    <dgm:cxn modelId="{C324B9A5-1374-41DA-B1E9-0827595761E5}" type="presParOf" srcId="{429AFCD0-3988-422C-849C-35254D695D8B}" destId="{CF5CEE62-B934-4D9E-84CB-152EE3946C13}" srcOrd="0" destOrd="0" presId="urn:microsoft.com/office/officeart/2008/layout/HorizontalMultiLevelHierarchy"/>
    <dgm:cxn modelId="{A0BE3DB8-D6F6-4432-B531-C0F648EE2287}" type="presParOf" srcId="{429AFCD0-3988-422C-849C-35254D695D8B}" destId="{78ED5003-871A-42F7-84F0-2DF81CADD93B}" srcOrd="1" destOrd="0" presId="urn:microsoft.com/office/officeart/2008/layout/HorizontalMultiLevelHierarchy"/>
    <dgm:cxn modelId="{31C51DFF-2EBC-4B40-A0AC-27B3D6A1C824}" type="presParOf" srcId="{78ED5003-871A-42F7-84F0-2DF81CADD93B}" destId="{3629C91A-C1EE-43F1-957A-41114723552D}" srcOrd="0" destOrd="0" presId="urn:microsoft.com/office/officeart/2008/layout/HorizontalMultiLevelHierarchy"/>
    <dgm:cxn modelId="{0F3E6F2C-497B-4297-96C6-1743B318FCB3}" type="presParOf" srcId="{3629C91A-C1EE-43F1-957A-41114723552D}" destId="{3181115D-C26E-4D4E-87E2-0E6E59930CE1}" srcOrd="0" destOrd="0" presId="urn:microsoft.com/office/officeart/2008/layout/HorizontalMultiLevelHierarchy"/>
    <dgm:cxn modelId="{534061D5-1BA4-4FA5-BF62-FD83EA55EF80}" type="presParOf" srcId="{78ED5003-871A-42F7-84F0-2DF81CADD93B}" destId="{AAC576AC-89D2-457F-9263-1EB99907A1DE}" srcOrd="1" destOrd="0" presId="urn:microsoft.com/office/officeart/2008/layout/HorizontalMultiLevelHierarchy"/>
    <dgm:cxn modelId="{D382C89C-1A09-4B5E-8132-C3AFD2F1A16E}" type="presParOf" srcId="{AAC576AC-89D2-457F-9263-1EB99907A1DE}" destId="{698C40A9-F66D-45B9-83BD-8C24309EC503}" srcOrd="0" destOrd="0" presId="urn:microsoft.com/office/officeart/2008/layout/HorizontalMultiLevelHierarchy"/>
    <dgm:cxn modelId="{C831D5C6-BD77-4306-B6F9-EDAD974DDC68}" type="presParOf" srcId="{AAC576AC-89D2-457F-9263-1EB99907A1DE}" destId="{5A75B399-6072-4CDC-A536-A165C0E0ACB9}" srcOrd="1" destOrd="0" presId="urn:microsoft.com/office/officeart/2008/layout/HorizontalMultiLevelHierarchy"/>
    <dgm:cxn modelId="{FB81E262-3BEE-4F28-8D03-ABF03DFF9A6E}" type="presParOf" srcId="{E5362D07-4858-4A2C-A46A-314E33AF06E1}" destId="{5B56B3CE-BB89-41AB-A135-F2DE8DD8BF26}" srcOrd="2" destOrd="0" presId="urn:microsoft.com/office/officeart/2008/layout/HorizontalMultiLevelHierarchy"/>
    <dgm:cxn modelId="{2A9ECBDB-13C0-4D35-8978-25F548C1FA49}" type="presParOf" srcId="{5B56B3CE-BB89-41AB-A135-F2DE8DD8BF26}" destId="{4CA3D8CE-0201-445A-9892-3A65CBF57928}" srcOrd="0" destOrd="0" presId="urn:microsoft.com/office/officeart/2008/layout/HorizontalMultiLevelHierarchy"/>
    <dgm:cxn modelId="{3F1D149A-F63F-49A8-8E27-221B8989B3C8}" type="presParOf" srcId="{E5362D07-4858-4A2C-A46A-314E33AF06E1}" destId="{E4273442-129B-4B98-A772-86E0A6A4AD43}" srcOrd="3" destOrd="0" presId="urn:microsoft.com/office/officeart/2008/layout/HorizontalMultiLevelHierarchy"/>
    <dgm:cxn modelId="{E4D9540C-6FE4-4BF6-AF14-FFAD275F4962}" type="presParOf" srcId="{E4273442-129B-4B98-A772-86E0A6A4AD43}" destId="{C95986DA-6B69-43E6-8BED-646E4A63B317}" srcOrd="0" destOrd="0" presId="urn:microsoft.com/office/officeart/2008/layout/HorizontalMultiLevelHierarchy"/>
    <dgm:cxn modelId="{4C007458-A0B5-4B5B-8AF4-3EBF2800F3FB}" type="presParOf" srcId="{E4273442-129B-4B98-A772-86E0A6A4AD43}" destId="{0959D2B6-3B53-4D55-A0E5-7DCB40EE8022}" srcOrd="1" destOrd="0" presId="urn:microsoft.com/office/officeart/2008/layout/HorizontalMultiLevelHierarchy"/>
    <dgm:cxn modelId="{DB2126DC-E325-494B-B1A7-3858862DB55C}" type="presParOf" srcId="{0959D2B6-3B53-4D55-A0E5-7DCB40EE8022}" destId="{913FFAAB-A0BC-438C-8635-A6B90DDCC2BF}" srcOrd="0" destOrd="0" presId="urn:microsoft.com/office/officeart/2008/layout/HorizontalMultiLevelHierarchy"/>
    <dgm:cxn modelId="{A5A7E70B-9260-49EB-8AB5-BAB8C91D0920}" type="presParOf" srcId="{913FFAAB-A0BC-438C-8635-A6B90DDCC2BF}" destId="{3268EBBE-E555-41AE-8BD3-77AF7E14F34B}" srcOrd="0" destOrd="0" presId="urn:microsoft.com/office/officeart/2008/layout/HorizontalMultiLevelHierarchy"/>
    <dgm:cxn modelId="{F49C224C-CD9A-421A-BC06-FD897C957CC7}" type="presParOf" srcId="{0959D2B6-3B53-4D55-A0E5-7DCB40EE8022}" destId="{0AFA65E5-84E7-4C95-A5E5-00C05DE064B6}" srcOrd="1" destOrd="0" presId="urn:microsoft.com/office/officeart/2008/layout/HorizontalMultiLevelHierarchy"/>
    <dgm:cxn modelId="{77DDDA00-633A-4BA8-8B66-9D8A771B1DC5}" type="presParOf" srcId="{0AFA65E5-84E7-4C95-A5E5-00C05DE064B6}" destId="{0E2010AF-C834-445B-B91C-BFC29CA920E8}" srcOrd="0" destOrd="0" presId="urn:microsoft.com/office/officeart/2008/layout/HorizontalMultiLevelHierarchy"/>
    <dgm:cxn modelId="{69C409C7-B1B4-4A63-9941-7D607EA3A47D}" type="presParOf" srcId="{0AFA65E5-84E7-4C95-A5E5-00C05DE064B6}" destId="{1F6E45A8-9CF0-430D-ACEF-8AD3A92FF02A}" srcOrd="1" destOrd="0" presId="urn:microsoft.com/office/officeart/2008/layout/HorizontalMultiLevelHierarchy"/>
    <dgm:cxn modelId="{CEA26B8D-16CF-4C04-8114-E1906E998D96}" type="presParOf" srcId="{E5362D07-4858-4A2C-A46A-314E33AF06E1}" destId="{949A8841-DD32-429A-9EC3-FFEF70001F41}" srcOrd="4" destOrd="0" presId="urn:microsoft.com/office/officeart/2008/layout/HorizontalMultiLevelHierarchy"/>
    <dgm:cxn modelId="{6D65068E-8DC7-40D8-BD20-3311004CB120}" type="presParOf" srcId="{949A8841-DD32-429A-9EC3-FFEF70001F41}" destId="{D260E79E-ADDC-4069-B2BB-CE491C813720}" srcOrd="0" destOrd="0" presId="urn:microsoft.com/office/officeart/2008/layout/HorizontalMultiLevelHierarchy"/>
    <dgm:cxn modelId="{D194C61F-E749-45DA-8838-D303FD5E96F4}" type="presParOf" srcId="{E5362D07-4858-4A2C-A46A-314E33AF06E1}" destId="{3142CF49-9ACE-4068-A127-6AAC994CFC1C}" srcOrd="5" destOrd="0" presId="urn:microsoft.com/office/officeart/2008/layout/HorizontalMultiLevelHierarchy"/>
    <dgm:cxn modelId="{FBF63448-1AFD-4420-B35B-4DC27D05297A}" type="presParOf" srcId="{3142CF49-9ACE-4068-A127-6AAC994CFC1C}" destId="{F566D01F-FA9D-4DA6-95D3-BDBFC18ABE87}" srcOrd="0" destOrd="0" presId="urn:microsoft.com/office/officeart/2008/layout/HorizontalMultiLevelHierarchy"/>
    <dgm:cxn modelId="{261CF55A-591C-4D5B-A345-1BB09A9C20FF}" type="presParOf" srcId="{3142CF49-9ACE-4068-A127-6AAC994CFC1C}" destId="{95411A45-724E-4EAF-97C2-29C7D6248503}" srcOrd="1" destOrd="0" presId="urn:microsoft.com/office/officeart/2008/layout/HorizontalMultiLevelHierarchy"/>
    <dgm:cxn modelId="{5952C2D8-EEB2-4269-BBB4-96FD719F2EFD}" type="presParOf" srcId="{95411A45-724E-4EAF-97C2-29C7D6248503}" destId="{9030041E-1ABA-4FEB-8F18-05465CF8CEDD}" srcOrd="0" destOrd="0" presId="urn:microsoft.com/office/officeart/2008/layout/HorizontalMultiLevelHierarchy"/>
    <dgm:cxn modelId="{1A7A6B28-73CD-449D-9D93-58E11D4EE8C6}" type="presParOf" srcId="{9030041E-1ABA-4FEB-8F18-05465CF8CEDD}" destId="{967B7D71-F676-474E-BDBC-3F4F020599E4}" srcOrd="0" destOrd="0" presId="urn:microsoft.com/office/officeart/2008/layout/HorizontalMultiLevelHierarchy"/>
    <dgm:cxn modelId="{6D77349C-23AF-4D85-AEC8-DA3E85E36953}" type="presParOf" srcId="{95411A45-724E-4EAF-97C2-29C7D6248503}" destId="{596948F4-54C6-4230-B89A-6AE12BF8B654}" srcOrd="1" destOrd="0" presId="urn:microsoft.com/office/officeart/2008/layout/HorizontalMultiLevelHierarchy"/>
    <dgm:cxn modelId="{C6408E65-EF5D-464B-8F81-A8F91EBEB87A}" type="presParOf" srcId="{596948F4-54C6-4230-B89A-6AE12BF8B654}" destId="{83D12D3C-5D5F-4B3E-96D8-ACA58243AF26}" srcOrd="0" destOrd="0" presId="urn:microsoft.com/office/officeart/2008/layout/HorizontalMultiLevelHierarchy"/>
    <dgm:cxn modelId="{45435EF2-E5CD-44D8-AF8B-AB4E2C4090A7}" type="presParOf" srcId="{596948F4-54C6-4230-B89A-6AE12BF8B654}" destId="{CB8B470F-2E1E-46AE-B364-85AE21FD3220}" srcOrd="1" destOrd="0" presId="urn:microsoft.com/office/officeart/2008/layout/HorizontalMultiLevelHierarchy"/>
    <dgm:cxn modelId="{9897CC7B-C221-4773-8888-BB0DF33519BE}" type="presParOf" srcId="{95411A45-724E-4EAF-97C2-29C7D6248503}" destId="{EF96A034-87DD-4141-8147-22A67EEE053C}" srcOrd="2" destOrd="0" presId="urn:microsoft.com/office/officeart/2008/layout/HorizontalMultiLevelHierarchy"/>
    <dgm:cxn modelId="{74239528-1915-4A60-9B65-09E7D33546F5}" type="presParOf" srcId="{EF96A034-87DD-4141-8147-22A67EEE053C}" destId="{CA6566B3-7F06-486D-9D94-282A6C594AA4}" srcOrd="0" destOrd="0" presId="urn:microsoft.com/office/officeart/2008/layout/HorizontalMultiLevelHierarchy"/>
    <dgm:cxn modelId="{0893111B-BB3D-4036-92C4-93DB142DE9A9}" type="presParOf" srcId="{95411A45-724E-4EAF-97C2-29C7D6248503}" destId="{590CBFD1-F22C-450E-A84C-F6B9BCC2E321}" srcOrd="3" destOrd="0" presId="urn:microsoft.com/office/officeart/2008/layout/HorizontalMultiLevelHierarchy"/>
    <dgm:cxn modelId="{6232BEB0-132F-4F66-9C68-D4EEF9CD0493}" type="presParOf" srcId="{590CBFD1-F22C-450E-A84C-F6B9BCC2E321}" destId="{D6EFAA28-9E37-477E-9D76-40163AEED0B8}" srcOrd="0" destOrd="0" presId="urn:microsoft.com/office/officeart/2008/layout/HorizontalMultiLevelHierarchy"/>
    <dgm:cxn modelId="{E22A4D63-A2CD-4F51-8793-393C5E34F5F4}" type="presParOf" srcId="{590CBFD1-F22C-450E-A84C-F6B9BCC2E321}" destId="{C8CD4309-CB7D-46C4-83F1-15DDF010BAFC}" srcOrd="1" destOrd="0" presId="urn:microsoft.com/office/officeart/2008/layout/HorizontalMultiLevelHierarchy"/>
    <dgm:cxn modelId="{BEABA69A-9FB1-4C3B-9C34-3F58C526CC79}" type="presParOf" srcId="{95411A45-724E-4EAF-97C2-29C7D6248503}" destId="{243A92C9-E363-4B91-AAE8-2FD9435ED39D}" srcOrd="4" destOrd="0" presId="urn:microsoft.com/office/officeart/2008/layout/HorizontalMultiLevelHierarchy"/>
    <dgm:cxn modelId="{8F0603EA-2182-4371-9B4B-F99AF119418E}" type="presParOf" srcId="{243A92C9-E363-4B91-AAE8-2FD9435ED39D}" destId="{E7B70003-2AB4-41E8-911B-9EBB7CCBC129}" srcOrd="0" destOrd="0" presId="urn:microsoft.com/office/officeart/2008/layout/HorizontalMultiLevelHierarchy"/>
    <dgm:cxn modelId="{6AC092D3-9473-4855-8009-805A50357201}" type="presParOf" srcId="{95411A45-724E-4EAF-97C2-29C7D6248503}" destId="{13F1B4A7-5938-4A8E-B710-461F16B2D16E}" srcOrd="5" destOrd="0" presId="urn:microsoft.com/office/officeart/2008/layout/HorizontalMultiLevelHierarchy"/>
    <dgm:cxn modelId="{8CBF6617-3F88-43AA-9951-290B66377FBB}" type="presParOf" srcId="{13F1B4A7-5938-4A8E-B710-461F16B2D16E}" destId="{B812C3C9-0B1F-44F0-A472-287780A3AF81}" srcOrd="0" destOrd="0" presId="urn:microsoft.com/office/officeart/2008/layout/HorizontalMultiLevelHierarchy"/>
    <dgm:cxn modelId="{1380B945-590E-416B-A034-E911B74F3583}" type="presParOf" srcId="{13F1B4A7-5938-4A8E-B710-461F16B2D16E}" destId="{AE07C992-F50D-4F33-8111-0A293E30B187}" srcOrd="1" destOrd="0" presId="urn:microsoft.com/office/officeart/2008/layout/HorizontalMultiLevelHierarchy"/>
    <dgm:cxn modelId="{23EE9743-1F21-4ADD-A73E-82FAE89C06A7}" type="presParOf" srcId="{95411A45-724E-4EAF-97C2-29C7D6248503}" destId="{472AD9A4-4982-4418-9DF6-18D1608A2B90}" srcOrd="6" destOrd="0" presId="urn:microsoft.com/office/officeart/2008/layout/HorizontalMultiLevelHierarchy"/>
    <dgm:cxn modelId="{FEC4BB74-590E-4C70-9A6B-D21D6205BF76}" type="presParOf" srcId="{472AD9A4-4982-4418-9DF6-18D1608A2B90}" destId="{611CB746-DC29-42E6-9244-6CCDC0AB2052}" srcOrd="0" destOrd="0" presId="urn:microsoft.com/office/officeart/2008/layout/HorizontalMultiLevelHierarchy"/>
    <dgm:cxn modelId="{0E386C55-3E83-4913-921C-FADEA8D07F48}" type="presParOf" srcId="{95411A45-724E-4EAF-97C2-29C7D6248503}" destId="{E05EC6E0-9AA0-4306-945A-89D04BD56B46}" srcOrd="7" destOrd="0" presId="urn:microsoft.com/office/officeart/2008/layout/HorizontalMultiLevelHierarchy"/>
    <dgm:cxn modelId="{797596EB-8C9C-4B10-9689-7BCC16C03499}" type="presParOf" srcId="{E05EC6E0-9AA0-4306-945A-89D04BD56B46}" destId="{38B07A7B-292D-4D24-9CD0-90EF0CDD5A71}" srcOrd="0" destOrd="0" presId="urn:microsoft.com/office/officeart/2008/layout/HorizontalMultiLevelHierarchy"/>
    <dgm:cxn modelId="{DBEB930D-BC39-4D71-B3EB-BE7277567B89}" type="presParOf" srcId="{E05EC6E0-9AA0-4306-945A-89D04BD56B46}" destId="{728D06E9-C2D5-4E18-9F0F-7302D4B3B280}" srcOrd="1" destOrd="0" presId="urn:microsoft.com/office/officeart/2008/layout/HorizontalMultiLevelHierarchy"/>
    <dgm:cxn modelId="{3CA012C8-DBB3-4796-93CF-BADD9805D71D}" type="presParOf" srcId="{E5362D07-4858-4A2C-A46A-314E33AF06E1}" destId="{CBF1082B-AB26-4009-94C1-0F6894E64B45}" srcOrd="6" destOrd="0" presId="urn:microsoft.com/office/officeart/2008/layout/HorizontalMultiLevelHierarchy"/>
    <dgm:cxn modelId="{93703834-CBBA-4B40-B79F-6E60CF70B633}" type="presParOf" srcId="{CBF1082B-AB26-4009-94C1-0F6894E64B45}" destId="{79DC01C0-FC89-43F2-A015-7FFF31394824}" srcOrd="0" destOrd="0" presId="urn:microsoft.com/office/officeart/2008/layout/HorizontalMultiLevelHierarchy"/>
    <dgm:cxn modelId="{01CE6A62-4BB7-40C5-BD3A-ADA32C68C875}" type="presParOf" srcId="{E5362D07-4858-4A2C-A46A-314E33AF06E1}" destId="{9D2CEA01-2B2A-4670-A440-85FD0B983316}" srcOrd="7" destOrd="0" presId="urn:microsoft.com/office/officeart/2008/layout/HorizontalMultiLevelHierarchy"/>
    <dgm:cxn modelId="{6C5092BC-2C47-4293-A5A7-69F4EF1E4813}" type="presParOf" srcId="{9D2CEA01-2B2A-4670-A440-85FD0B983316}" destId="{D4DAEB71-1AA7-4037-85FF-293DB3909801}" srcOrd="0" destOrd="0" presId="urn:microsoft.com/office/officeart/2008/layout/HorizontalMultiLevelHierarchy"/>
    <dgm:cxn modelId="{AA3E4FEE-8358-470D-9EEF-0BE5170F8F4B}" type="presParOf" srcId="{9D2CEA01-2B2A-4670-A440-85FD0B983316}" destId="{56CD7DBA-FDD4-4A2D-846C-77C36CA22BA8}" srcOrd="1" destOrd="0" presId="urn:microsoft.com/office/officeart/2008/layout/HorizontalMultiLevelHierarchy"/>
    <dgm:cxn modelId="{1B13C8C2-62D2-417D-BDC2-402830FECC7A}" type="presParOf" srcId="{56CD7DBA-FDD4-4A2D-846C-77C36CA22BA8}" destId="{BBF78C00-3931-4FD1-A14F-F454840535C9}" srcOrd="0" destOrd="0" presId="urn:microsoft.com/office/officeart/2008/layout/HorizontalMultiLevelHierarchy"/>
    <dgm:cxn modelId="{A1692C97-041D-4FC5-9205-1776059B9330}" type="presParOf" srcId="{BBF78C00-3931-4FD1-A14F-F454840535C9}" destId="{37814E36-CA0C-4281-B63D-F0A30BF51AE8}" srcOrd="0" destOrd="0" presId="urn:microsoft.com/office/officeart/2008/layout/HorizontalMultiLevelHierarchy"/>
    <dgm:cxn modelId="{D5B7DE8F-4EF7-4A8E-9F0C-7930DF27A989}" type="presParOf" srcId="{56CD7DBA-FDD4-4A2D-846C-77C36CA22BA8}" destId="{25F99E5F-6F66-4330-963E-67B459B49208}" srcOrd="1" destOrd="0" presId="urn:microsoft.com/office/officeart/2008/layout/HorizontalMultiLevelHierarchy"/>
    <dgm:cxn modelId="{B45A2B48-7B3A-440C-AF8B-3DAE70BE9263}" type="presParOf" srcId="{25F99E5F-6F66-4330-963E-67B459B49208}" destId="{1F9E5D8D-96A6-499C-9EA1-05D873C38332}" srcOrd="0" destOrd="0" presId="urn:microsoft.com/office/officeart/2008/layout/HorizontalMultiLevelHierarchy"/>
    <dgm:cxn modelId="{F628A967-CD09-451F-A21C-97E2D2DA8142}" type="presParOf" srcId="{25F99E5F-6F66-4330-963E-67B459B49208}" destId="{8C066D97-9D87-4958-82B9-CE59EC228F9D}" srcOrd="1" destOrd="0" presId="urn:microsoft.com/office/officeart/2008/layout/HorizontalMultiLevelHierarchy"/>
    <dgm:cxn modelId="{5997E501-631A-4290-89C5-9EA4804B1EAF}" type="presParOf" srcId="{56CD7DBA-FDD4-4A2D-846C-77C36CA22BA8}" destId="{0F826D04-AE67-4816-8F3E-DC5A4978E67C}" srcOrd="2" destOrd="0" presId="urn:microsoft.com/office/officeart/2008/layout/HorizontalMultiLevelHierarchy"/>
    <dgm:cxn modelId="{90A550AD-D4B8-4A6C-AE42-69D1BE3A98A3}" type="presParOf" srcId="{0F826D04-AE67-4816-8F3E-DC5A4978E67C}" destId="{D9B5E0A0-5555-443F-A360-1956EF85719A}" srcOrd="0" destOrd="0" presId="urn:microsoft.com/office/officeart/2008/layout/HorizontalMultiLevelHierarchy"/>
    <dgm:cxn modelId="{0A5EDC38-333F-4A91-8186-51C362A5C8C3}" type="presParOf" srcId="{56CD7DBA-FDD4-4A2D-846C-77C36CA22BA8}" destId="{E8503FF3-02A6-42F5-9F2F-2E69548DF450}" srcOrd="3" destOrd="0" presId="urn:microsoft.com/office/officeart/2008/layout/HorizontalMultiLevelHierarchy"/>
    <dgm:cxn modelId="{0477C75E-2C28-4B2D-A643-0841DD3E8FB4}" type="presParOf" srcId="{E8503FF3-02A6-42F5-9F2F-2E69548DF450}" destId="{0FF4D382-7B10-448D-8726-8EEDDAEEBBEA}" srcOrd="0" destOrd="0" presId="urn:microsoft.com/office/officeart/2008/layout/HorizontalMultiLevelHierarchy"/>
    <dgm:cxn modelId="{42287CE4-4C10-43ED-B3FF-F7E3A37ECA1E}" type="presParOf" srcId="{E8503FF3-02A6-42F5-9F2F-2E69548DF450}" destId="{69414B9D-D72F-4CAA-A82F-2BE7B2B54E63}" srcOrd="1" destOrd="0" presId="urn:microsoft.com/office/officeart/2008/layout/HorizontalMultiLevelHierarchy"/>
    <dgm:cxn modelId="{A328647B-1684-43C3-B02F-7AC778CB14F6}" type="presParOf" srcId="{E5362D07-4858-4A2C-A46A-314E33AF06E1}" destId="{BC3941BB-038C-4D9F-9A72-EA024211BECC}" srcOrd="8" destOrd="0" presId="urn:microsoft.com/office/officeart/2008/layout/HorizontalMultiLevelHierarchy"/>
    <dgm:cxn modelId="{7896AE25-DD61-40D6-AF8A-0F64D9E6E0E9}" type="presParOf" srcId="{BC3941BB-038C-4D9F-9A72-EA024211BECC}" destId="{EB019971-3BE3-480B-9398-515CE091B96E}" srcOrd="0" destOrd="0" presId="urn:microsoft.com/office/officeart/2008/layout/HorizontalMultiLevelHierarchy"/>
    <dgm:cxn modelId="{6198FD8D-3B95-42A3-A220-86ADC67BA34B}" type="presParOf" srcId="{E5362D07-4858-4A2C-A46A-314E33AF06E1}" destId="{0DCD41A5-339A-49A7-A5B1-372235A0CCC0}" srcOrd="9" destOrd="0" presId="urn:microsoft.com/office/officeart/2008/layout/HorizontalMultiLevelHierarchy"/>
    <dgm:cxn modelId="{683754E1-CD44-4F54-8758-E21A11E55539}" type="presParOf" srcId="{0DCD41A5-339A-49A7-A5B1-372235A0CCC0}" destId="{A767F701-EAB2-4B81-91C5-4BE6B477ADDE}" srcOrd="0" destOrd="0" presId="urn:microsoft.com/office/officeart/2008/layout/HorizontalMultiLevelHierarchy"/>
    <dgm:cxn modelId="{41132E39-60DC-400A-AD73-78CBFED6CF4D}" type="presParOf" srcId="{0DCD41A5-339A-49A7-A5B1-372235A0CCC0}" destId="{BC82A05E-2CFB-4EA3-AB9A-2F2B1BFAB7EA}" srcOrd="1" destOrd="0" presId="urn:microsoft.com/office/officeart/2008/layout/HorizontalMultiLevelHierarchy"/>
    <dgm:cxn modelId="{85D72157-3ED2-49DA-8E2F-7AF6D9CAAA49}" type="presParOf" srcId="{BC82A05E-2CFB-4EA3-AB9A-2F2B1BFAB7EA}" destId="{86B62E5F-F405-42C6-8995-B46AA655939A}" srcOrd="0" destOrd="0" presId="urn:microsoft.com/office/officeart/2008/layout/HorizontalMultiLevelHierarchy"/>
    <dgm:cxn modelId="{F16D857F-169B-4153-9AD8-51D6201DD3BE}" type="presParOf" srcId="{86B62E5F-F405-42C6-8995-B46AA655939A}" destId="{8505BA47-E61D-4BA7-BB63-3017EA3C5D47}" srcOrd="0" destOrd="0" presId="urn:microsoft.com/office/officeart/2008/layout/HorizontalMultiLevelHierarchy"/>
    <dgm:cxn modelId="{9D88C6FB-E1EF-4544-9F7F-C499F9344EA1}" type="presParOf" srcId="{BC82A05E-2CFB-4EA3-AB9A-2F2B1BFAB7EA}" destId="{B0A3FDAD-A600-498F-8CA8-C385BAD7F13B}" srcOrd="1" destOrd="0" presId="urn:microsoft.com/office/officeart/2008/layout/HorizontalMultiLevelHierarchy"/>
    <dgm:cxn modelId="{02BDCD66-1F38-4871-94A6-AF518A03A10F}" type="presParOf" srcId="{B0A3FDAD-A600-498F-8CA8-C385BAD7F13B}" destId="{86D77745-094E-4DE6-B2FF-E44EABD2F9BC}" srcOrd="0" destOrd="0" presId="urn:microsoft.com/office/officeart/2008/layout/HorizontalMultiLevelHierarchy"/>
    <dgm:cxn modelId="{B846D59B-E4B0-4EE9-9492-AF1E82EC3B57}" type="presParOf" srcId="{B0A3FDAD-A600-498F-8CA8-C385BAD7F13B}" destId="{84DF4391-B6C4-4606-81E6-0A57CC691260}" srcOrd="1" destOrd="0" presId="urn:microsoft.com/office/officeart/2008/layout/HorizontalMultiLevelHierarchy"/>
    <dgm:cxn modelId="{1E421C35-8A89-43EC-8300-EDC7E3280DB8}" type="presParOf" srcId="{BC82A05E-2CFB-4EA3-AB9A-2F2B1BFAB7EA}" destId="{FF964B05-F25D-4ED6-A9A4-F4DC29F79C98}" srcOrd="2" destOrd="0" presId="urn:microsoft.com/office/officeart/2008/layout/HorizontalMultiLevelHierarchy"/>
    <dgm:cxn modelId="{D9793B40-A15B-427D-8C91-CE9BE375CA2C}" type="presParOf" srcId="{FF964B05-F25D-4ED6-A9A4-F4DC29F79C98}" destId="{AA066137-5CA7-4DEF-BB98-44A91728A612}" srcOrd="0" destOrd="0" presId="urn:microsoft.com/office/officeart/2008/layout/HorizontalMultiLevelHierarchy"/>
    <dgm:cxn modelId="{306873EE-7E36-4173-A49A-DA7264E43435}" type="presParOf" srcId="{BC82A05E-2CFB-4EA3-AB9A-2F2B1BFAB7EA}" destId="{0EA7300F-1754-4A36-B206-C060625E5830}" srcOrd="3" destOrd="0" presId="urn:microsoft.com/office/officeart/2008/layout/HorizontalMultiLevelHierarchy"/>
    <dgm:cxn modelId="{0C4DC096-57F1-47A3-B7E8-A6EA58F6DB03}" type="presParOf" srcId="{0EA7300F-1754-4A36-B206-C060625E5830}" destId="{69206B09-BCE3-410D-BBB1-942B029CF40D}" srcOrd="0" destOrd="0" presId="urn:microsoft.com/office/officeart/2008/layout/HorizontalMultiLevelHierarchy"/>
    <dgm:cxn modelId="{6915E4BB-F37E-48E4-BE26-1C231BD7E0CA}" type="presParOf" srcId="{0EA7300F-1754-4A36-B206-C060625E5830}" destId="{4419C1C9-DBF5-4542-8321-24386A54678B}" srcOrd="1" destOrd="0" presId="urn:microsoft.com/office/officeart/2008/layout/HorizontalMultiLevelHierarchy"/>
    <dgm:cxn modelId="{2E46F9E8-DEAD-4766-99B0-42A9E216B0DE}" type="presParOf" srcId="{BC82A05E-2CFB-4EA3-AB9A-2F2B1BFAB7EA}" destId="{F4D59A01-E09B-4CD2-AE49-C8BF0C0F1938}" srcOrd="4" destOrd="0" presId="urn:microsoft.com/office/officeart/2008/layout/HorizontalMultiLevelHierarchy"/>
    <dgm:cxn modelId="{52F5D9E8-E247-4155-861C-38F38206DD7A}" type="presParOf" srcId="{F4D59A01-E09B-4CD2-AE49-C8BF0C0F1938}" destId="{BE8E4CB0-0E65-4967-8F3E-16402F843A3B}" srcOrd="0" destOrd="0" presId="urn:microsoft.com/office/officeart/2008/layout/HorizontalMultiLevelHierarchy"/>
    <dgm:cxn modelId="{C1C9AC2A-D6AF-4D98-8CCA-97AAEFDF716F}" type="presParOf" srcId="{BC82A05E-2CFB-4EA3-AB9A-2F2B1BFAB7EA}" destId="{6F7AD514-AA94-402B-A9E6-3C5149906258}" srcOrd="5" destOrd="0" presId="urn:microsoft.com/office/officeart/2008/layout/HorizontalMultiLevelHierarchy"/>
    <dgm:cxn modelId="{D31195B0-367F-4E53-B357-E3CBADE1900C}" type="presParOf" srcId="{6F7AD514-AA94-402B-A9E6-3C5149906258}" destId="{C90984E1-CDFC-45EE-ABB8-601C3FA80A24}" srcOrd="0" destOrd="0" presId="urn:microsoft.com/office/officeart/2008/layout/HorizontalMultiLevelHierarchy"/>
    <dgm:cxn modelId="{2FA2227C-CE75-45CF-98E1-14E7E87EDFD9}" type="presParOf" srcId="{6F7AD514-AA94-402B-A9E6-3C5149906258}" destId="{101E9D16-B96C-4E51-AB1D-4728288C7E7D}" srcOrd="1" destOrd="0" presId="urn:microsoft.com/office/officeart/2008/layout/HorizontalMultiLevelHierarchy"/>
    <dgm:cxn modelId="{579BC21B-0974-4DAC-8437-13FA38251856}" type="presParOf" srcId="{BC82A05E-2CFB-4EA3-AB9A-2F2B1BFAB7EA}" destId="{9AA4AF25-8B32-48FC-BA8A-279382A32B8C}" srcOrd="6" destOrd="0" presId="urn:microsoft.com/office/officeart/2008/layout/HorizontalMultiLevelHierarchy"/>
    <dgm:cxn modelId="{9C9C50EF-E214-4719-92F6-09D0EFF9739B}" type="presParOf" srcId="{9AA4AF25-8B32-48FC-BA8A-279382A32B8C}" destId="{6095D879-AAF9-4FA7-98B1-83DB27B3EE29}" srcOrd="0" destOrd="0" presId="urn:microsoft.com/office/officeart/2008/layout/HorizontalMultiLevelHierarchy"/>
    <dgm:cxn modelId="{A853DF08-877C-4019-8D9D-3689B40B0180}" type="presParOf" srcId="{BC82A05E-2CFB-4EA3-AB9A-2F2B1BFAB7EA}" destId="{5EA81470-43A2-4A97-B84D-B495F03753BE}" srcOrd="7" destOrd="0" presId="urn:microsoft.com/office/officeart/2008/layout/HorizontalMultiLevelHierarchy"/>
    <dgm:cxn modelId="{D6A52E94-7AB1-42A8-9701-A630E7DC60DC}" type="presParOf" srcId="{5EA81470-43A2-4A97-B84D-B495F03753BE}" destId="{C1D7B810-6482-45F8-9DDF-D169F3AE11C9}" srcOrd="0" destOrd="0" presId="urn:microsoft.com/office/officeart/2008/layout/HorizontalMultiLevelHierarchy"/>
    <dgm:cxn modelId="{D7306D28-C6F2-4665-9449-5F89FACFDB76}" type="presParOf" srcId="{5EA81470-43A2-4A97-B84D-B495F03753BE}" destId="{4AC0E9A1-5B7D-4259-A3A7-CC40BEE160A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4AF25-8B32-48FC-BA8A-279382A32B8C}">
      <dsp:nvSpPr>
        <dsp:cNvPr id="0" name=""/>
        <dsp:cNvSpPr/>
      </dsp:nvSpPr>
      <dsp:spPr>
        <a:xfrm>
          <a:off x="3674435" y="4077804"/>
          <a:ext cx="216027" cy="617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013" y="0"/>
              </a:lnTo>
              <a:lnTo>
                <a:pt x="108013" y="617457"/>
              </a:lnTo>
              <a:lnTo>
                <a:pt x="216027" y="6174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66096" y="4370179"/>
        <a:ext cx="32707" cy="32707"/>
      </dsp:txXfrm>
    </dsp:sp>
    <dsp:sp modelId="{F4D59A01-E09B-4CD2-AE49-C8BF0C0F1938}">
      <dsp:nvSpPr>
        <dsp:cNvPr id="0" name=""/>
        <dsp:cNvSpPr/>
      </dsp:nvSpPr>
      <dsp:spPr>
        <a:xfrm>
          <a:off x="3674435" y="4077804"/>
          <a:ext cx="216027" cy="205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013" y="0"/>
              </a:lnTo>
              <a:lnTo>
                <a:pt x="108013" y="205819"/>
              </a:lnTo>
              <a:lnTo>
                <a:pt x="216027" y="2058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74990" y="4173254"/>
        <a:ext cx="14918" cy="14918"/>
      </dsp:txXfrm>
    </dsp:sp>
    <dsp:sp modelId="{FF964B05-F25D-4ED6-A9A4-F4DC29F79C98}">
      <dsp:nvSpPr>
        <dsp:cNvPr id="0" name=""/>
        <dsp:cNvSpPr/>
      </dsp:nvSpPr>
      <dsp:spPr>
        <a:xfrm>
          <a:off x="3674435" y="3871985"/>
          <a:ext cx="216027" cy="205819"/>
        </a:xfrm>
        <a:custGeom>
          <a:avLst/>
          <a:gdLst/>
          <a:ahLst/>
          <a:cxnLst/>
          <a:rect l="0" t="0" r="0" b="0"/>
          <a:pathLst>
            <a:path>
              <a:moveTo>
                <a:pt x="0" y="205819"/>
              </a:moveTo>
              <a:lnTo>
                <a:pt x="108013" y="205819"/>
              </a:lnTo>
              <a:lnTo>
                <a:pt x="108013" y="0"/>
              </a:lnTo>
              <a:lnTo>
                <a:pt x="21602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74990" y="3967435"/>
        <a:ext cx="14918" cy="14918"/>
      </dsp:txXfrm>
    </dsp:sp>
    <dsp:sp modelId="{86B62E5F-F405-42C6-8995-B46AA655939A}">
      <dsp:nvSpPr>
        <dsp:cNvPr id="0" name=""/>
        <dsp:cNvSpPr/>
      </dsp:nvSpPr>
      <dsp:spPr>
        <a:xfrm>
          <a:off x="3674435" y="3460346"/>
          <a:ext cx="216027" cy="617457"/>
        </a:xfrm>
        <a:custGeom>
          <a:avLst/>
          <a:gdLst/>
          <a:ahLst/>
          <a:cxnLst/>
          <a:rect l="0" t="0" r="0" b="0"/>
          <a:pathLst>
            <a:path>
              <a:moveTo>
                <a:pt x="0" y="617457"/>
              </a:moveTo>
              <a:lnTo>
                <a:pt x="108013" y="617457"/>
              </a:lnTo>
              <a:lnTo>
                <a:pt x="108013" y="0"/>
              </a:lnTo>
              <a:lnTo>
                <a:pt x="21602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66096" y="3752721"/>
        <a:ext cx="32707" cy="32707"/>
      </dsp:txXfrm>
    </dsp:sp>
    <dsp:sp modelId="{BC3941BB-038C-4D9F-9A72-EA024211BECC}">
      <dsp:nvSpPr>
        <dsp:cNvPr id="0" name=""/>
        <dsp:cNvSpPr/>
      </dsp:nvSpPr>
      <dsp:spPr>
        <a:xfrm>
          <a:off x="2053896" y="2075134"/>
          <a:ext cx="540399" cy="2002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199" y="0"/>
              </a:lnTo>
              <a:lnTo>
                <a:pt x="270199" y="2002669"/>
              </a:lnTo>
              <a:lnTo>
                <a:pt x="540399" y="20026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2272239" y="3024612"/>
        <a:ext cx="103714" cy="103714"/>
      </dsp:txXfrm>
    </dsp:sp>
    <dsp:sp modelId="{0F826D04-AE67-4816-8F3E-DC5A4978E67C}">
      <dsp:nvSpPr>
        <dsp:cNvPr id="0" name=""/>
        <dsp:cNvSpPr/>
      </dsp:nvSpPr>
      <dsp:spPr>
        <a:xfrm>
          <a:off x="3674435" y="2842888"/>
          <a:ext cx="216027" cy="205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013" y="0"/>
              </a:lnTo>
              <a:lnTo>
                <a:pt x="108013" y="205819"/>
              </a:lnTo>
              <a:lnTo>
                <a:pt x="216027" y="2058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74990" y="2938338"/>
        <a:ext cx="14918" cy="14918"/>
      </dsp:txXfrm>
    </dsp:sp>
    <dsp:sp modelId="{BBF78C00-3931-4FD1-A14F-F454840535C9}">
      <dsp:nvSpPr>
        <dsp:cNvPr id="0" name=""/>
        <dsp:cNvSpPr/>
      </dsp:nvSpPr>
      <dsp:spPr>
        <a:xfrm>
          <a:off x="3674435" y="2637069"/>
          <a:ext cx="216027" cy="205819"/>
        </a:xfrm>
        <a:custGeom>
          <a:avLst/>
          <a:gdLst/>
          <a:ahLst/>
          <a:cxnLst/>
          <a:rect l="0" t="0" r="0" b="0"/>
          <a:pathLst>
            <a:path>
              <a:moveTo>
                <a:pt x="0" y="205819"/>
              </a:moveTo>
              <a:lnTo>
                <a:pt x="108013" y="205819"/>
              </a:lnTo>
              <a:lnTo>
                <a:pt x="108013" y="0"/>
              </a:lnTo>
              <a:lnTo>
                <a:pt x="21602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74990" y="2732519"/>
        <a:ext cx="14918" cy="14918"/>
      </dsp:txXfrm>
    </dsp:sp>
    <dsp:sp modelId="{CBF1082B-AB26-4009-94C1-0F6894E64B45}">
      <dsp:nvSpPr>
        <dsp:cNvPr id="0" name=""/>
        <dsp:cNvSpPr/>
      </dsp:nvSpPr>
      <dsp:spPr>
        <a:xfrm>
          <a:off x="2053896" y="2075134"/>
          <a:ext cx="540399" cy="767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199" y="0"/>
              </a:lnTo>
              <a:lnTo>
                <a:pt x="270199" y="767753"/>
              </a:lnTo>
              <a:lnTo>
                <a:pt x="540399" y="767753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300624" y="2435540"/>
        <a:ext cx="46943" cy="46943"/>
      </dsp:txXfrm>
    </dsp:sp>
    <dsp:sp modelId="{472AD9A4-4982-4418-9DF6-18D1608A2B90}">
      <dsp:nvSpPr>
        <dsp:cNvPr id="0" name=""/>
        <dsp:cNvSpPr/>
      </dsp:nvSpPr>
      <dsp:spPr>
        <a:xfrm>
          <a:off x="3674435" y="1607972"/>
          <a:ext cx="216027" cy="617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013" y="0"/>
              </a:lnTo>
              <a:lnTo>
                <a:pt x="108013" y="617457"/>
              </a:lnTo>
              <a:lnTo>
                <a:pt x="216027" y="6174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66096" y="1900347"/>
        <a:ext cx="32707" cy="32707"/>
      </dsp:txXfrm>
    </dsp:sp>
    <dsp:sp modelId="{243A92C9-E363-4B91-AAE8-2FD9435ED39D}">
      <dsp:nvSpPr>
        <dsp:cNvPr id="0" name=""/>
        <dsp:cNvSpPr/>
      </dsp:nvSpPr>
      <dsp:spPr>
        <a:xfrm>
          <a:off x="3674435" y="1607972"/>
          <a:ext cx="216027" cy="205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013" y="0"/>
              </a:lnTo>
              <a:lnTo>
                <a:pt x="108013" y="205819"/>
              </a:lnTo>
              <a:lnTo>
                <a:pt x="216027" y="2058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74990" y="1703422"/>
        <a:ext cx="14918" cy="14918"/>
      </dsp:txXfrm>
    </dsp:sp>
    <dsp:sp modelId="{EF96A034-87DD-4141-8147-22A67EEE053C}">
      <dsp:nvSpPr>
        <dsp:cNvPr id="0" name=""/>
        <dsp:cNvSpPr/>
      </dsp:nvSpPr>
      <dsp:spPr>
        <a:xfrm>
          <a:off x="3674435" y="1402153"/>
          <a:ext cx="216027" cy="205819"/>
        </a:xfrm>
        <a:custGeom>
          <a:avLst/>
          <a:gdLst/>
          <a:ahLst/>
          <a:cxnLst/>
          <a:rect l="0" t="0" r="0" b="0"/>
          <a:pathLst>
            <a:path>
              <a:moveTo>
                <a:pt x="0" y="205819"/>
              </a:moveTo>
              <a:lnTo>
                <a:pt x="108013" y="205819"/>
              </a:lnTo>
              <a:lnTo>
                <a:pt x="108013" y="0"/>
              </a:lnTo>
              <a:lnTo>
                <a:pt x="21602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74990" y="1497603"/>
        <a:ext cx="14918" cy="14918"/>
      </dsp:txXfrm>
    </dsp:sp>
    <dsp:sp modelId="{9030041E-1ABA-4FEB-8F18-05465CF8CEDD}">
      <dsp:nvSpPr>
        <dsp:cNvPr id="0" name=""/>
        <dsp:cNvSpPr/>
      </dsp:nvSpPr>
      <dsp:spPr>
        <a:xfrm>
          <a:off x="3674435" y="990514"/>
          <a:ext cx="216027" cy="617457"/>
        </a:xfrm>
        <a:custGeom>
          <a:avLst/>
          <a:gdLst/>
          <a:ahLst/>
          <a:cxnLst/>
          <a:rect l="0" t="0" r="0" b="0"/>
          <a:pathLst>
            <a:path>
              <a:moveTo>
                <a:pt x="0" y="617457"/>
              </a:moveTo>
              <a:lnTo>
                <a:pt x="108013" y="617457"/>
              </a:lnTo>
              <a:lnTo>
                <a:pt x="108013" y="0"/>
              </a:lnTo>
              <a:lnTo>
                <a:pt x="216027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766096" y="1282889"/>
        <a:ext cx="32707" cy="32707"/>
      </dsp:txXfrm>
    </dsp:sp>
    <dsp:sp modelId="{949A8841-DD32-429A-9EC3-FFEF70001F41}">
      <dsp:nvSpPr>
        <dsp:cNvPr id="0" name=""/>
        <dsp:cNvSpPr/>
      </dsp:nvSpPr>
      <dsp:spPr>
        <a:xfrm>
          <a:off x="2053896" y="1607972"/>
          <a:ext cx="540399" cy="467162"/>
        </a:xfrm>
        <a:custGeom>
          <a:avLst/>
          <a:gdLst/>
          <a:ahLst/>
          <a:cxnLst/>
          <a:rect l="0" t="0" r="0" b="0"/>
          <a:pathLst>
            <a:path>
              <a:moveTo>
                <a:pt x="0" y="467162"/>
              </a:moveTo>
              <a:lnTo>
                <a:pt x="270199" y="467162"/>
              </a:lnTo>
              <a:lnTo>
                <a:pt x="270199" y="0"/>
              </a:lnTo>
              <a:lnTo>
                <a:pt x="5403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306238" y="1823695"/>
        <a:ext cx="35716" cy="35716"/>
      </dsp:txXfrm>
    </dsp:sp>
    <dsp:sp modelId="{913FFAAB-A0BC-438C-8635-A6B90DDCC2BF}">
      <dsp:nvSpPr>
        <dsp:cNvPr id="0" name=""/>
        <dsp:cNvSpPr/>
      </dsp:nvSpPr>
      <dsp:spPr>
        <a:xfrm>
          <a:off x="3674435" y="533156"/>
          <a:ext cx="2160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602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77049" y="573475"/>
        <a:ext cx="10801" cy="10801"/>
      </dsp:txXfrm>
    </dsp:sp>
    <dsp:sp modelId="{5B56B3CE-BB89-41AB-A135-F2DE8DD8BF26}">
      <dsp:nvSpPr>
        <dsp:cNvPr id="0" name=""/>
        <dsp:cNvSpPr/>
      </dsp:nvSpPr>
      <dsp:spPr>
        <a:xfrm>
          <a:off x="2053896" y="578876"/>
          <a:ext cx="540399" cy="1496258"/>
        </a:xfrm>
        <a:custGeom>
          <a:avLst/>
          <a:gdLst/>
          <a:ahLst/>
          <a:cxnLst/>
          <a:rect l="0" t="0" r="0" b="0"/>
          <a:pathLst>
            <a:path>
              <a:moveTo>
                <a:pt x="0" y="1496258"/>
              </a:moveTo>
              <a:lnTo>
                <a:pt x="270199" y="1496258"/>
              </a:lnTo>
              <a:lnTo>
                <a:pt x="270199" y="0"/>
              </a:lnTo>
              <a:lnTo>
                <a:pt x="540399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284325" y="1287234"/>
        <a:ext cx="79542" cy="79542"/>
      </dsp:txXfrm>
    </dsp:sp>
    <dsp:sp modelId="{3629C91A-C1EE-43F1-957A-41114723552D}">
      <dsp:nvSpPr>
        <dsp:cNvPr id="0" name=""/>
        <dsp:cNvSpPr/>
      </dsp:nvSpPr>
      <dsp:spPr>
        <a:xfrm>
          <a:off x="3674435" y="121517"/>
          <a:ext cx="2160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6027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777049" y="161836"/>
        <a:ext cx="10801" cy="10801"/>
      </dsp:txXfrm>
    </dsp:sp>
    <dsp:sp modelId="{E0E8751D-25B0-49F6-8BD6-1AE720FE00F2}">
      <dsp:nvSpPr>
        <dsp:cNvPr id="0" name=""/>
        <dsp:cNvSpPr/>
      </dsp:nvSpPr>
      <dsp:spPr>
        <a:xfrm>
          <a:off x="2053896" y="167237"/>
          <a:ext cx="540399" cy="1907897"/>
        </a:xfrm>
        <a:custGeom>
          <a:avLst/>
          <a:gdLst/>
          <a:ahLst/>
          <a:cxnLst/>
          <a:rect l="0" t="0" r="0" b="0"/>
          <a:pathLst>
            <a:path>
              <a:moveTo>
                <a:pt x="0" y="1907897"/>
              </a:moveTo>
              <a:lnTo>
                <a:pt x="270199" y="1907897"/>
              </a:lnTo>
              <a:lnTo>
                <a:pt x="270199" y="0"/>
              </a:lnTo>
              <a:lnTo>
                <a:pt x="540399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 dirty="0"/>
        </a:p>
      </dsp:txBody>
      <dsp:txXfrm>
        <a:off x="2274522" y="1071612"/>
        <a:ext cx="99147" cy="99147"/>
      </dsp:txXfrm>
    </dsp:sp>
    <dsp:sp modelId="{31701DDF-4BA4-40CD-93CE-A42E291FC80F}">
      <dsp:nvSpPr>
        <dsp:cNvPr id="0" name=""/>
        <dsp:cNvSpPr/>
      </dsp:nvSpPr>
      <dsp:spPr>
        <a:xfrm flipH="1">
          <a:off x="976491" y="1380474"/>
          <a:ext cx="765491" cy="138931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>
              <a:solidFill>
                <a:schemeClr val="tx1"/>
              </a:solidFill>
            </a:rPr>
            <a:t>IVH</a:t>
          </a:r>
        </a:p>
      </dsp:txBody>
      <dsp:txXfrm>
        <a:off x="1013859" y="1417842"/>
        <a:ext cx="690755" cy="1314583"/>
      </dsp:txXfrm>
    </dsp:sp>
    <dsp:sp modelId="{CF5CEE62-B934-4D9E-84CB-152EE3946C13}">
      <dsp:nvSpPr>
        <dsp:cNvPr id="0" name=""/>
        <dsp:cNvSpPr/>
      </dsp:nvSpPr>
      <dsp:spPr>
        <a:xfrm>
          <a:off x="2594296" y="2582"/>
          <a:ext cx="1080139" cy="32931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Born in appropriate maternity unit</a:t>
          </a:r>
        </a:p>
      </dsp:txBody>
      <dsp:txXfrm>
        <a:off x="2610372" y="18658"/>
        <a:ext cx="1047987" cy="297158"/>
      </dsp:txXfrm>
    </dsp:sp>
    <dsp:sp modelId="{698C40A9-F66D-45B9-83BD-8C24309EC503}">
      <dsp:nvSpPr>
        <dsp:cNvPr id="0" name=""/>
        <dsp:cNvSpPr/>
      </dsp:nvSpPr>
      <dsp:spPr>
        <a:xfrm>
          <a:off x="3890463" y="2582"/>
          <a:ext cx="1080139" cy="329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Appropriate IUT</a:t>
          </a:r>
        </a:p>
      </dsp:txBody>
      <dsp:txXfrm>
        <a:off x="3906539" y="18658"/>
        <a:ext cx="1047987" cy="297158"/>
      </dsp:txXfrm>
    </dsp:sp>
    <dsp:sp modelId="{C95986DA-6B69-43E6-8BED-646E4A63B317}">
      <dsp:nvSpPr>
        <dsp:cNvPr id="0" name=""/>
        <dsp:cNvSpPr/>
      </dsp:nvSpPr>
      <dsp:spPr>
        <a:xfrm>
          <a:off x="2594296" y="440395"/>
          <a:ext cx="1080139" cy="27696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Maternal Chorioamnionitis	</a:t>
          </a:r>
        </a:p>
      </dsp:txBody>
      <dsp:txXfrm>
        <a:off x="2607816" y="453915"/>
        <a:ext cx="1053099" cy="249920"/>
      </dsp:txXfrm>
    </dsp:sp>
    <dsp:sp modelId="{0E2010AF-C834-445B-B91C-BFC29CA920E8}">
      <dsp:nvSpPr>
        <dsp:cNvPr id="0" name=""/>
        <dsp:cNvSpPr/>
      </dsp:nvSpPr>
      <dsp:spPr>
        <a:xfrm>
          <a:off x="3890463" y="414220"/>
          <a:ext cx="1080139" cy="32931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Monitoring for maternal symptoms and appropriate management</a:t>
          </a:r>
        </a:p>
      </dsp:txBody>
      <dsp:txXfrm>
        <a:off x="3890463" y="414220"/>
        <a:ext cx="1080139" cy="329310"/>
      </dsp:txXfrm>
    </dsp:sp>
    <dsp:sp modelId="{F566D01F-FA9D-4DA6-95D3-BDBFC18ABE87}">
      <dsp:nvSpPr>
        <dsp:cNvPr id="0" name=""/>
        <dsp:cNvSpPr/>
      </dsp:nvSpPr>
      <dsp:spPr>
        <a:xfrm>
          <a:off x="2594296" y="1443317"/>
          <a:ext cx="1080139" cy="32931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Altered cerebral blood flow</a:t>
          </a:r>
        </a:p>
      </dsp:txBody>
      <dsp:txXfrm>
        <a:off x="2594296" y="1443317"/>
        <a:ext cx="1080139" cy="329310"/>
      </dsp:txXfrm>
    </dsp:sp>
    <dsp:sp modelId="{83D12D3C-5D5F-4B3E-96D8-ACA58243AF26}">
      <dsp:nvSpPr>
        <dsp:cNvPr id="0" name=""/>
        <dsp:cNvSpPr/>
      </dsp:nvSpPr>
      <dsp:spPr>
        <a:xfrm>
          <a:off x="3890463" y="825859"/>
          <a:ext cx="1080139" cy="329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Deferred cord clamping</a:t>
          </a:r>
        </a:p>
      </dsp:txBody>
      <dsp:txXfrm>
        <a:off x="3906539" y="841935"/>
        <a:ext cx="1047987" cy="297158"/>
      </dsp:txXfrm>
    </dsp:sp>
    <dsp:sp modelId="{D6EFAA28-9E37-477E-9D76-40163AEED0B8}">
      <dsp:nvSpPr>
        <dsp:cNvPr id="0" name=""/>
        <dsp:cNvSpPr/>
      </dsp:nvSpPr>
      <dsp:spPr>
        <a:xfrm>
          <a:off x="3890463" y="1237497"/>
          <a:ext cx="1080139" cy="329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Midline position, head elevated</a:t>
          </a:r>
        </a:p>
      </dsp:txBody>
      <dsp:txXfrm>
        <a:off x="3890463" y="1237497"/>
        <a:ext cx="1080139" cy="329310"/>
      </dsp:txXfrm>
    </dsp:sp>
    <dsp:sp modelId="{B812C3C9-0B1F-44F0-A472-287780A3AF81}">
      <dsp:nvSpPr>
        <dsp:cNvPr id="0" name=""/>
        <dsp:cNvSpPr/>
      </dsp:nvSpPr>
      <dsp:spPr>
        <a:xfrm>
          <a:off x="3890463" y="1649136"/>
          <a:ext cx="1080139" cy="329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Careful handling</a:t>
          </a:r>
        </a:p>
      </dsp:txBody>
      <dsp:txXfrm>
        <a:off x="3890463" y="1649136"/>
        <a:ext cx="1080139" cy="329310"/>
      </dsp:txXfrm>
    </dsp:sp>
    <dsp:sp modelId="{38B07A7B-292D-4D24-9CD0-90EF0CDD5A71}">
      <dsp:nvSpPr>
        <dsp:cNvPr id="0" name=""/>
        <dsp:cNvSpPr/>
      </dsp:nvSpPr>
      <dsp:spPr>
        <a:xfrm>
          <a:off x="3890463" y="2060775"/>
          <a:ext cx="1080139" cy="329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Careful fluid boluses/flushes</a:t>
          </a:r>
        </a:p>
      </dsp:txBody>
      <dsp:txXfrm>
        <a:off x="3890463" y="2060775"/>
        <a:ext cx="1080139" cy="329310"/>
      </dsp:txXfrm>
    </dsp:sp>
    <dsp:sp modelId="{D4DAEB71-1AA7-4037-85FF-293DB3909801}">
      <dsp:nvSpPr>
        <dsp:cNvPr id="0" name=""/>
        <dsp:cNvSpPr/>
      </dsp:nvSpPr>
      <dsp:spPr>
        <a:xfrm>
          <a:off x="2594296" y="2678233"/>
          <a:ext cx="1080139" cy="32931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Immature Germinal Matrix</a:t>
          </a:r>
        </a:p>
      </dsp:txBody>
      <dsp:txXfrm>
        <a:off x="2610372" y="2694309"/>
        <a:ext cx="1047987" cy="297158"/>
      </dsp:txXfrm>
    </dsp:sp>
    <dsp:sp modelId="{1F9E5D8D-96A6-499C-9EA1-05D873C38332}">
      <dsp:nvSpPr>
        <dsp:cNvPr id="0" name=""/>
        <dsp:cNvSpPr/>
      </dsp:nvSpPr>
      <dsp:spPr>
        <a:xfrm>
          <a:off x="3890463" y="2472413"/>
          <a:ext cx="1080139" cy="329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Full course of antenatal steroids</a:t>
          </a:r>
        </a:p>
      </dsp:txBody>
      <dsp:txXfrm>
        <a:off x="3890463" y="2472413"/>
        <a:ext cx="1080139" cy="329310"/>
      </dsp:txXfrm>
    </dsp:sp>
    <dsp:sp modelId="{0FF4D382-7B10-448D-8726-8EEDDAEEBBEA}">
      <dsp:nvSpPr>
        <dsp:cNvPr id="0" name=""/>
        <dsp:cNvSpPr/>
      </dsp:nvSpPr>
      <dsp:spPr>
        <a:xfrm>
          <a:off x="3890463" y="2884052"/>
          <a:ext cx="1080139" cy="329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Magnesium Sulphate</a:t>
          </a:r>
        </a:p>
      </dsp:txBody>
      <dsp:txXfrm>
        <a:off x="3890463" y="2884052"/>
        <a:ext cx="1080139" cy="329310"/>
      </dsp:txXfrm>
    </dsp:sp>
    <dsp:sp modelId="{A767F701-EAB2-4B81-91C5-4BE6B477ADDE}">
      <dsp:nvSpPr>
        <dsp:cNvPr id="0" name=""/>
        <dsp:cNvSpPr/>
      </dsp:nvSpPr>
      <dsp:spPr>
        <a:xfrm>
          <a:off x="2594296" y="3913149"/>
          <a:ext cx="1080139" cy="32931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Haemodynamic stability</a:t>
          </a:r>
        </a:p>
      </dsp:txBody>
      <dsp:txXfrm>
        <a:off x="2594296" y="3913149"/>
        <a:ext cx="1080139" cy="329310"/>
      </dsp:txXfrm>
    </dsp:sp>
    <dsp:sp modelId="{86D77745-094E-4DE6-B2FF-E44EABD2F9BC}">
      <dsp:nvSpPr>
        <dsp:cNvPr id="0" name=""/>
        <dsp:cNvSpPr/>
      </dsp:nvSpPr>
      <dsp:spPr>
        <a:xfrm>
          <a:off x="3890463" y="3295691"/>
          <a:ext cx="1080139" cy="329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Optimised ventilation – VG, surfactant, avoid hypocarbia and hypoxia</a:t>
          </a:r>
        </a:p>
      </dsp:txBody>
      <dsp:txXfrm>
        <a:off x="3890463" y="3295691"/>
        <a:ext cx="1080139" cy="329310"/>
      </dsp:txXfrm>
    </dsp:sp>
    <dsp:sp modelId="{69206B09-BCE3-410D-BBB1-942B029CF40D}">
      <dsp:nvSpPr>
        <dsp:cNvPr id="0" name=""/>
        <dsp:cNvSpPr/>
      </dsp:nvSpPr>
      <dsp:spPr>
        <a:xfrm>
          <a:off x="3890463" y="3707329"/>
          <a:ext cx="1080139" cy="329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Avoidance of hyper or hypotension</a:t>
          </a:r>
        </a:p>
      </dsp:txBody>
      <dsp:txXfrm>
        <a:off x="3890463" y="3707329"/>
        <a:ext cx="1080139" cy="329310"/>
      </dsp:txXfrm>
    </dsp:sp>
    <dsp:sp modelId="{C90984E1-CDFC-45EE-ABB8-601C3FA80A24}">
      <dsp:nvSpPr>
        <dsp:cNvPr id="0" name=""/>
        <dsp:cNvSpPr/>
      </dsp:nvSpPr>
      <dsp:spPr>
        <a:xfrm>
          <a:off x="3890463" y="4118968"/>
          <a:ext cx="1080139" cy="329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Thermoregulation</a:t>
          </a:r>
        </a:p>
      </dsp:txBody>
      <dsp:txXfrm>
        <a:off x="3890463" y="4118968"/>
        <a:ext cx="1080139" cy="329310"/>
      </dsp:txXfrm>
    </dsp:sp>
    <dsp:sp modelId="{C1D7B810-6482-45F8-9DDF-D169F3AE11C9}">
      <dsp:nvSpPr>
        <dsp:cNvPr id="0" name=""/>
        <dsp:cNvSpPr/>
      </dsp:nvSpPr>
      <dsp:spPr>
        <a:xfrm>
          <a:off x="3890463" y="4530607"/>
          <a:ext cx="1080139" cy="329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Pain, light and sound management</a:t>
          </a:r>
        </a:p>
      </dsp:txBody>
      <dsp:txXfrm>
        <a:off x="3890463" y="4530607"/>
        <a:ext cx="1080139" cy="32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F2433-65F3-49A9-9A9F-E4744CA517F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0D96-147C-4EE2-9D51-E9A24CED6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48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127C4-4A5F-41EF-BB2C-C5835D71AF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3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20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97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64008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98C0-D912-4670-B51F-8982A6FC1D20}" type="datetimeFigureOut">
              <a:rPr lang="en-GB"/>
              <a:pPr>
                <a:defRPr/>
              </a:pPr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4008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400800"/>
            <a:ext cx="762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D6A-B548-422D-9A95-C07356A4AF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1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18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7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05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73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0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7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5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5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DBB0-02D5-479E-A769-BCC21963703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12E1-F239-4940-9FBF-7FF7D2149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91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10895377"/>
              </p:ext>
            </p:extLst>
          </p:nvPr>
        </p:nvGraphicFramePr>
        <p:xfrm>
          <a:off x="667142" y="1806584"/>
          <a:ext cx="5959552" cy="48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1474793" y="1286613"/>
            <a:ext cx="10080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Outcome</a:t>
            </a: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2843216" y="1273175"/>
            <a:ext cx="1728787" cy="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Evidence-based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4572000" y="1274769"/>
            <a:ext cx="1800200" cy="30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Specific Interventions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6557966" y="1274769"/>
            <a:ext cx="1728787" cy="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Standards + Change Ideas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657052" y="1841192"/>
            <a:ext cx="1440002" cy="180383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22" name="Rounded Rectangle 4"/>
            <p:cNvSpPr/>
            <p:nvPr/>
          </p:nvSpPr>
          <p:spPr>
            <a:xfrm>
              <a:off x="3922922" y="33668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MDT work with Neonatal/Obstetric Network/Embrace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57052" y="4302029"/>
            <a:ext cx="1440002" cy="447970"/>
            <a:chOff x="3827219" y="182622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3827219" y="182622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922011" y="223260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IVH guideline and bundle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Side-lying Kangaroo Care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900113" y="188916"/>
            <a:ext cx="7343775" cy="87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 algn="ctr">
              <a:defRPr/>
            </a:pPr>
            <a:r>
              <a:rPr lang="en-GB" sz="3600" dirty="0">
                <a:solidFill>
                  <a:prstClr val="white"/>
                </a:solidFill>
              </a:rPr>
              <a:t>Intraventricular Haemorrhage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997EC7-15DA-4589-8868-5F2C242584A0}"/>
              </a:ext>
            </a:extLst>
          </p:cNvPr>
          <p:cNvGrpSpPr/>
          <p:nvPr/>
        </p:nvGrpSpPr>
        <p:grpSpPr>
          <a:xfrm>
            <a:off x="6626694" y="5157192"/>
            <a:ext cx="1470360" cy="1174059"/>
            <a:chOff x="3827219" y="182622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5" name="Rounded Rectangle 29">
              <a:extLst>
                <a:ext uri="{FF2B5EF4-FFF2-40B4-BE49-F238E27FC236}">
                  <a16:creationId xmlns:a16="http://schemas.microsoft.com/office/drawing/2014/main" id="{09C54E1A-A018-4B3F-9D51-1939CE24741A}"/>
                </a:ext>
              </a:extLst>
            </p:cNvPr>
            <p:cNvSpPr/>
            <p:nvPr/>
          </p:nvSpPr>
          <p:spPr>
            <a:xfrm>
              <a:off x="3827219" y="182622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07F76B26-4287-4A66-AE08-6A6D4C4E2D5A}"/>
                </a:ext>
              </a:extLst>
            </p:cNvPr>
            <p:cNvSpPr/>
            <p:nvPr/>
          </p:nvSpPr>
          <p:spPr>
            <a:xfrm>
              <a:off x="3922923" y="202941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Education and Training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999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103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Leeds Teaching Hospitals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Miall</dc:creator>
  <cp:lastModifiedBy>GARGANI, Yousef (BRADFORD TEACHING HOSPITALS NHS FOUNDATION TRUST)</cp:lastModifiedBy>
  <cp:revision>6</cp:revision>
  <dcterms:created xsi:type="dcterms:W3CDTF">2020-07-31T10:48:29Z</dcterms:created>
  <dcterms:modified xsi:type="dcterms:W3CDTF">2023-03-24T09:08:51Z</dcterms:modified>
</cp:coreProperties>
</file>